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clrMru>
    <a:srgbClr val="CC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-8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tableStyles" Target="tableStyles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6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anchor="b" bIns="0" lIns="45720" rIns="45720" tIns="0" vert="horz">
            <a:normAutofit/>
            <a:scene3d>
              <a:camera prst="orthographicFront"/>
              <a:lightRig dir="t" rig="sof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baseline="0" b="1" cap="all" sz="480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algn="tl" blurRad="127000" dir="2700000" dist="200000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82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2019-12-15</a:t>
            </a:fld>
            <a:endParaRPr altLang="en-US" lang="zh-CN"/>
          </a:p>
        </p:txBody>
      </p:sp>
      <p:sp>
        <p:nvSpPr>
          <p:cNvPr id="1048583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4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  <p:sp>
        <p:nvSpPr>
          <p:cNvPr id="1048585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/>
                </a:solidFill>
              </a:defRPr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2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2019-12-15</a:t>
            </a:fld>
            <a:endParaRPr altLang="en-US" lang="zh-CN"/>
          </a:p>
        </p:txBody>
      </p:sp>
      <p:sp>
        <p:nvSpPr>
          <p:cNvPr id="10486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0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0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2019-12-15</a:t>
            </a:fld>
            <a:endParaRPr altLang="en-US" lang="zh-CN"/>
          </a:p>
        </p:txBody>
      </p:sp>
      <p:sp>
        <p:nvSpPr>
          <p:cNvPr id="104860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11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2019-12-15</a:t>
            </a:fld>
            <a:endParaRPr altLang="en-US" lang="zh-CN"/>
          </a:p>
        </p:txBody>
      </p:sp>
      <p:sp>
        <p:nvSpPr>
          <p:cNvPr id="10486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bg>
      <p:bgRef idx="1003">
        <a:schemeClr val="bg2"/>
      </p:bgRef>
    </p:bg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anchor="b" bIns="0" vert="horz">
            <a:noAutofit/>
            <a:scene3d>
              <a:camera prst="orthographicFront"/>
              <a:lightRig dir="t" rig="sof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baseline="0" b="1" cap="none" sz="480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algn="tl" blurRad="114300" dir="2700000" dist="101600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27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algn="l" indent="0" marL="73152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2019-12-15</a:t>
            </a:fld>
            <a:endParaRPr altLang="en-US" lang="zh-CN"/>
          </a:p>
        </p:txBody>
      </p:sp>
      <p:sp>
        <p:nvSpPr>
          <p:cNvPr id="10486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overrideClrMapping accent1="accent1" accent2="accent2" accent3="accent3" accent4="accent4" accent5="accent5" accent6="accent6" bg1="dk1" bg2="dk2" tx1="lt1" tx2="lt2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3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33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3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2019-12-15</a:t>
            </a:fld>
            <a:endParaRPr altLang="en-US" lang="zh-CN"/>
          </a:p>
        </p:txBody>
      </p:sp>
      <p:sp>
        <p:nvSpPr>
          <p:cNvPr id="104863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3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indent="0" marL="0">
              <a:buNone/>
              <a:defRPr baseline="0" b="0" cap="all" sz="2400">
                <a:solidFill>
                  <a:schemeClr val="tx1"/>
                </a:solidFill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39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indent="0" marL="0">
              <a:buNone/>
              <a:defRPr baseline="0" b="0" cap="all" sz="2400">
                <a:solidFill>
                  <a:schemeClr val="tx1"/>
                </a:solidFill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40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4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4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2019-12-15</a:t>
            </a:fld>
            <a:endParaRPr altLang="en-US" lang="zh-CN"/>
          </a:p>
        </p:txBody>
      </p:sp>
      <p:sp>
        <p:nvSpPr>
          <p:cNvPr id="104864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0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2019-12-15</a:t>
            </a:fld>
            <a:endParaRPr altLang="en-US" lang="zh-CN"/>
          </a:p>
        </p:txBody>
      </p:sp>
      <p:sp>
        <p:nvSpPr>
          <p:cNvPr id="104860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2019-12-15</a:t>
            </a:fld>
            <a:endParaRPr altLang="en-US" lang="zh-CN"/>
          </a:p>
        </p:txBody>
      </p:sp>
      <p:sp>
        <p:nvSpPr>
          <p:cNvPr id="104864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 vert="horz">
            <a:normAutofit/>
            <a:sp3d prstMaterial="softEdge"/>
          </a:bodyPr>
          <a:lstStyle>
            <a:lvl1pPr algn="l">
              <a:buNone/>
              <a:defRPr b="0" sz="220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49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indent="0" marL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50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5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2019-12-15</a:t>
            </a:fld>
            <a:endParaRPr altLang="en-US" lang="zh-CN"/>
          </a:p>
        </p:txBody>
      </p:sp>
      <p:sp>
        <p:nvSpPr>
          <p:cNvPr id="104865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anchor="b" bIns="0" lIns="45720" rIns="45720">
            <a:sp3d prstMaterial="softEdge"/>
          </a:bodyPr>
          <a:lstStyle>
            <a:lvl1pPr algn="ctr">
              <a:buNone/>
              <a:defRPr b="1" sz="2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16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r="2700000" dist="2286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dir="tr" rig="balanced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algn="l" eaLnBrk="1" hangingPunct="1" latinLnBrk="0" marL="0" rtl="0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dirty="0" kumimoji="0"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617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anchor="t" lIns="45720" rIns="45720" tIns="45720"/>
          <a:lstStyle>
            <a:lvl1pPr algn="ctr" indent="0" marL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1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2019-12-15</a:t>
            </a:fld>
            <a:endParaRPr altLang="en-US" lang="zh-CN"/>
          </a:p>
        </p:txBody>
      </p:sp>
      <p:sp>
        <p:nvSpPr>
          <p:cNvPr id="104861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anchor="ctr" vert="horz">
            <a:normAutofit/>
            <a:scene3d>
              <a:camera prst="orthographicFront"/>
              <a:lightRig dir="t" rig="soft">
                <a:rot lat="0" lon="0" rev="16800000"/>
              </a:lightRig>
            </a:scene3d>
            <a:sp3d prstMaterial="softEdge">
              <a:bevelT w="38100" h="38100"/>
            </a:sp3d>
          </a:bodyPr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77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/>
        </p:spPr>
        <p:txBody>
          <a:bodyPr vert="horz">
            <a:normAutofit/>
          </a:bodyPr>
          <a:p>
            <a:pPr eaLnBrk="1" hangingPunct="1" latinLnBrk="0" lvl="0"/>
            <a:r>
              <a:rPr kumimoji="0" lang="en-US" smtClean="0"/>
              <a:t>Click to edit Master text styles</a:t>
            </a:r>
          </a:p>
          <a:p>
            <a:pPr eaLnBrk="1" hangingPunct="1" latinLnBrk="0" lvl="1"/>
            <a:r>
              <a:rPr kumimoji="0" lang="en-US" smtClean="0"/>
              <a:t>Second level</a:t>
            </a:r>
          </a:p>
          <a:p>
            <a:pPr eaLnBrk="1" hangingPunct="1" latinLnBrk="0" lvl="2"/>
            <a:r>
              <a:rPr kumimoji="0" lang="en-US" smtClean="0"/>
              <a:t>Third level</a:t>
            </a:r>
          </a:p>
          <a:p>
            <a:pPr eaLnBrk="1" hangingPunct="1" latinLnBrk="0" lvl="3"/>
            <a:r>
              <a:rPr kumimoji="0" lang="en-US" smtClean="0"/>
              <a:t>Fourth level</a:t>
            </a:r>
          </a:p>
          <a:p>
            <a:pPr eaLnBrk="1" hangingPunct="1" latinLnBrk="0" lvl="4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48578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/>
        </p:spPr>
        <p:txBody>
          <a:bodyPr anchor="b" vert="horz"/>
          <a:lstStyle>
            <a:lvl1pPr algn="l" eaLnBrk="1" hangingPunct="1" latinLnBrk="0">
              <a:defRPr sz="1200" kumimoji="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2019-12-15</a:t>
            </a:fld>
            <a:endParaRPr altLang="en-US" lang="zh-CN"/>
          </a:p>
        </p:txBody>
      </p:sp>
      <p:sp>
        <p:nvSpPr>
          <p:cNvPr id="104857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/>
        </p:spPr>
        <p:txBody>
          <a:bodyPr anchor="b" vert="horz"/>
          <a:lstStyle>
            <a:lvl1pPr algn="ctr" eaLnBrk="1" hangingPunct="1" latinLnBrk="0">
              <a:defRPr sz="1200" kumimoji="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/>
        </p:spPr>
        <p:txBody>
          <a:bodyPr anchor="b" lIns="0" rIns="0" vert="horz"/>
          <a:lstStyle>
            <a:lvl1pPr algn="r" eaLnBrk="1" hangingPunct="1" latinLnBrk="0">
              <a:defRPr sz="1200" kumimoji="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dk1" bg2="dk2" tx1="lt1" tx2="lt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eaLnBrk="1" hangingPunct="1" latinLnBrk="0" rtl="0">
        <a:spcBef>
          <a:spcPct val="0"/>
        </a:spcBef>
        <a:buNone/>
        <a:defRPr baseline="0" b="1" cap="none" sz="4100" kern="1200" kumimoji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algn="tl" blurRad="114300" dir="2700000" dist="101600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algn="l" eaLnBrk="1" hangingPunct="1" indent="-411480" latinLnBrk="0" marL="548640" rtl="0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sz="2800"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indent="-283464" latinLnBrk="0" marL="868680" rtl="0">
        <a:spcBef>
          <a:spcPct val="20000"/>
        </a:spcBef>
        <a:buClr>
          <a:schemeClr val="tx1"/>
        </a:buClr>
        <a:buSzPct val="80000"/>
        <a:buFont typeface="Wingdings 2"/>
        <a:buChar char=""/>
        <a:defRPr sz="2400"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indent="-228600" latinLnBrk="0" marL="1133856" rtl="0">
        <a:spcBef>
          <a:spcPct val="20000"/>
        </a:spcBef>
        <a:buClr>
          <a:schemeClr val="tx1"/>
        </a:buClr>
        <a:buSzPct val="95000"/>
        <a:buFont typeface="Wingdings"/>
        <a:buChar char=""/>
        <a:defRPr sz="2200"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indent="-182880" latinLnBrk="0" marL="1353312" rtl="0">
        <a:spcBef>
          <a:spcPct val="20000"/>
        </a:spcBef>
        <a:buClr>
          <a:schemeClr val="tx1"/>
        </a:buClr>
        <a:buSzPct val="100000"/>
        <a:buFont typeface="Wingdings 3"/>
        <a:buChar char=""/>
        <a:defRPr sz="2000"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indent="-182880" latinLnBrk="0" marL="1545336" rtl="0">
        <a:spcBef>
          <a:spcPct val="20000"/>
        </a:spcBef>
        <a:buClr>
          <a:schemeClr val="tx1"/>
        </a:buClr>
        <a:buFont typeface="Wingdings 2"/>
        <a:buChar char=""/>
        <a:defRPr sz="2000"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indent="-182880" latinLnBrk="0" marL="1764792" rtl="0">
        <a:spcBef>
          <a:spcPct val="20000"/>
        </a:spcBef>
        <a:buClr>
          <a:schemeClr val="tx1"/>
        </a:buClr>
        <a:buFont typeface="Wingdings 3"/>
        <a:buChar char=""/>
        <a:defRPr sz="1800"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indent="-182880" latinLnBrk="0" marL="1965960" rtl="0">
        <a:spcBef>
          <a:spcPct val="20000"/>
        </a:spcBef>
        <a:buClr>
          <a:schemeClr val="tx1"/>
        </a:buClr>
        <a:buFont typeface="Wingdings 2"/>
        <a:buChar char=""/>
        <a:defRPr sz="1600"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indent="-182880" latinLnBrk="0" marL="2167128" rtl="0">
        <a:spcBef>
          <a:spcPct val="20000"/>
        </a:spcBef>
        <a:buClr>
          <a:schemeClr val="tx1"/>
        </a:buClr>
        <a:buFont typeface="Wingdings 2"/>
        <a:buChar char=""/>
        <a:defRPr sz="1400"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indent="-182880" latinLnBrk="0" marL="2368296" rtl="0">
        <a:spcBef>
          <a:spcPct val="20000"/>
        </a:spcBef>
        <a:buClr>
          <a:schemeClr val="tx1"/>
        </a:buClr>
        <a:buFont typeface="Wingdings 2"/>
        <a:buChar char=""/>
        <a:defRPr baseline="0" sz="1400" kern="1200" kumimoji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algn="l" eaLnBrk="1" hangingPunct="1" latinLnBrk="0" marL="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latinLnBrk="0" marL="457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latinLnBrk="0" marL="914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latinLnBrk="0" marL="1371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latinLnBrk="0" marL="18288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latinLnBrk="0" marL="22860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latinLnBrk="0" marL="2743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latinLnBrk="0" marL="3200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latinLnBrk="0" marL="3657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685800" y="283029"/>
            <a:ext cx="7772400" cy="1077685"/>
          </a:xfrm>
        </p:spPr>
        <p:txBody>
          <a:bodyPr>
            <a:normAutofit/>
          </a:bodyPr>
          <a:p>
            <a:r>
              <a:rPr altLang="en-US" dirty="0" sz="3600" lang="en-IN">
                <a:solidFill>
                  <a:srgbClr val="FF0000"/>
                </a:solidFill>
              </a:rPr>
              <a:t>१९व्या</a:t>
            </a:r>
            <a:r>
              <a:rPr altLang="en-US" dirty="0" sz="3600" lang="en-US">
                <a:solidFill>
                  <a:srgbClr val="FF0000"/>
                </a:solidFill>
              </a:rPr>
              <a:t> </a:t>
            </a:r>
            <a:r>
              <a:rPr altLang="en-US" dirty="0" sz="3600" lang="en-IN" err="1">
                <a:solidFill>
                  <a:srgbClr val="FF0000"/>
                </a:solidFill>
              </a:rPr>
              <a:t>शतकाच्या</a:t>
            </a:r>
            <a:r>
              <a:rPr altLang="en-US" dirty="0" sz="3600" lang="en-US">
                <a:solidFill>
                  <a:srgbClr val="FF0000"/>
                </a:solidFill>
              </a:rPr>
              <a:t> </a:t>
            </a:r>
            <a:r>
              <a:rPr altLang="en-US" dirty="0" sz="3600" lang="en-IN" err="1">
                <a:solidFill>
                  <a:srgbClr val="FF0000"/>
                </a:solidFill>
              </a:rPr>
              <a:t>प्रारंभीची</a:t>
            </a:r>
            <a:r>
              <a:rPr altLang="en-US" dirty="0" sz="3600" lang="en-US">
                <a:solidFill>
                  <a:srgbClr val="FF0000"/>
                </a:solidFill>
              </a:rPr>
              <a:t> </a:t>
            </a:r>
            <a:r>
              <a:rPr altLang="en-US" dirty="0" sz="3600" lang="en-IN" err="1">
                <a:solidFill>
                  <a:srgbClr val="FF0000"/>
                </a:solidFill>
              </a:rPr>
              <a:t>महाराष्ट्रतील</a:t>
            </a:r>
            <a:r>
              <a:rPr altLang="en-US" dirty="0" sz="3600" lang="en-US">
                <a:solidFill>
                  <a:srgbClr val="FF0000"/>
                </a:solidFill>
              </a:rPr>
              <a:t> </a:t>
            </a:r>
            <a:r>
              <a:rPr altLang="en-US" dirty="0" sz="3600" lang="en-IN" err="1">
                <a:solidFill>
                  <a:srgbClr val="FF0000"/>
                </a:solidFill>
              </a:rPr>
              <a:t>सामाजिक</a:t>
            </a:r>
            <a:r>
              <a:rPr altLang="en-US" dirty="0" sz="3600" lang="en-US">
                <a:solidFill>
                  <a:srgbClr val="FF0000"/>
                </a:solidFill>
              </a:rPr>
              <a:t>  </a:t>
            </a:r>
            <a:r>
              <a:rPr altLang="en-US" dirty="0" sz="3600" lang="en-IN">
                <a:solidFill>
                  <a:srgbClr val="FF0000"/>
                </a:solidFill>
              </a:rPr>
              <a:t>व</a:t>
            </a:r>
            <a:r>
              <a:rPr altLang="en-US" dirty="0" sz="3600" lang="en-US">
                <a:solidFill>
                  <a:srgbClr val="FF0000"/>
                </a:solidFill>
              </a:rPr>
              <a:t> </a:t>
            </a:r>
            <a:r>
              <a:rPr altLang="en-US" dirty="0" sz="3600" lang="en-IN" err="1">
                <a:solidFill>
                  <a:srgbClr val="FF0000"/>
                </a:solidFill>
              </a:rPr>
              <a:t>आर्थिक</a:t>
            </a:r>
            <a:r>
              <a:rPr altLang="en-US" dirty="0" sz="3600" lang="en-US">
                <a:solidFill>
                  <a:srgbClr val="FF0000"/>
                </a:solidFill>
              </a:rPr>
              <a:t> </a:t>
            </a:r>
            <a:r>
              <a:rPr altLang="en-US" dirty="0" sz="3600" lang="en-IN" err="1">
                <a:solidFill>
                  <a:srgbClr val="FF0000"/>
                </a:solidFill>
              </a:rPr>
              <a:t>परिस्थिती</a:t>
            </a:r>
            <a:endParaRPr altLang="zh-CN" dirty="0" sz="3600" lang="en-US">
              <a:solidFill>
                <a:srgbClr val="FF0000"/>
              </a:solidFill>
            </a:endParaRP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896559" y="1393372"/>
            <a:ext cx="7888212" cy="5007428"/>
          </a:xfrm>
        </p:spPr>
        <p:txBody>
          <a:bodyPr>
            <a:noAutofit/>
          </a:bodyPr>
          <a:p>
            <a:pPr algn="l">
              <a:lnSpc>
                <a:spcPct val="150000"/>
              </a:lnSpc>
            </a:pPr>
            <a:r>
              <a:rPr altLang="en-US" dirty="0" sz="2000" lang="en-IN" err="1">
                <a:solidFill>
                  <a:srgbClr val="002060"/>
                </a:solidFill>
              </a:rPr>
              <a:t>प्रस्तावना</a:t>
            </a:r>
            <a:r>
              <a:rPr altLang="en-US" dirty="0" sz="2000" lang="en-US">
                <a:solidFill>
                  <a:srgbClr val="002060"/>
                </a:solidFill>
              </a:rPr>
              <a:t>:-</a:t>
            </a:r>
            <a:endParaRPr altLang="zh-CN" dirty="0" sz="2000" lang="en-US">
              <a:solidFill>
                <a:srgbClr val="002060"/>
              </a:solidFill>
            </a:endParaRPr>
          </a:p>
          <a:p>
            <a:pPr algn="l">
              <a:lnSpc>
                <a:spcPct val="150000"/>
              </a:lnSpc>
            </a:pPr>
            <a:r>
              <a:rPr altLang="en-US" dirty="0" sz="2000" lang="en-IN" smtClean="0">
                <a:solidFill>
                  <a:srgbClr val="002060"/>
                </a:solidFill>
              </a:rPr>
              <a:t>	</a:t>
            </a:r>
            <a:r>
              <a:rPr altLang="en-US" dirty="0" sz="2000" lang="en-IN" err="1" smtClean="0">
                <a:solidFill>
                  <a:srgbClr val="002060"/>
                </a:solidFill>
              </a:rPr>
              <a:t>सामाजिक</a:t>
            </a:r>
            <a:r>
              <a:rPr altLang="en-US" dirty="0" sz="2000" lang="en-US" smtClean="0">
                <a:solidFill>
                  <a:srgbClr val="002060"/>
                </a:solidFill>
              </a:rPr>
              <a:t> </a:t>
            </a:r>
            <a:r>
              <a:rPr altLang="en-US" dirty="0" sz="2000" lang="en-IN" err="1">
                <a:solidFill>
                  <a:srgbClr val="002060"/>
                </a:solidFill>
              </a:rPr>
              <a:t>सुधारणा</a:t>
            </a:r>
            <a:r>
              <a:rPr altLang="en-US" dirty="0" sz="2000" lang="en-US">
                <a:solidFill>
                  <a:srgbClr val="002060"/>
                </a:solidFill>
              </a:rPr>
              <a:t> </a:t>
            </a:r>
            <a:r>
              <a:rPr altLang="en-US" dirty="0" sz="2000" lang="en-IN" err="1">
                <a:solidFill>
                  <a:srgbClr val="002060"/>
                </a:solidFill>
              </a:rPr>
              <a:t>चळवळीचा</a:t>
            </a:r>
            <a:r>
              <a:rPr altLang="en-US" dirty="0" sz="2000" lang="en-US">
                <a:solidFill>
                  <a:srgbClr val="002060"/>
                </a:solidFill>
              </a:rPr>
              <a:t> </a:t>
            </a:r>
            <a:r>
              <a:rPr altLang="en-US" dirty="0" sz="2000" lang="en-IN" err="1">
                <a:solidFill>
                  <a:srgbClr val="002060"/>
                </a:solidFill>
              </a:rPr>
              <a:t>इतिहास</a:t>
            </a:r>
            <a:r>
              <a:rPr altLang="en-US" dirty="0" sz="2000" lang="en-US">
                <a:solidFill>
                  <a:srgbClr val="002060"/>
                </a:solidFill>
              </a:rPr>
              <a:t> </a:t>
            </a:r>
            <a:r>
              <a:rPr altLang="en-US" dirty="0" sz="2000" lang="en-IN" err="1">
                <a:solidFill>
                  <a:srgbClr val="002060"/>
                </a:solidFill>
              </a:rPr>
              <a:t>पाहण्या</a:t>
            </a:r>
            <a:r>
              <a:rPr altLang="en-US" dirty="0" sz="2000" lang="en-IN">
                <a:solidFill>
                  <a:srgbClr val="002060"/>
                </a:solidFill>
              </a:rPr>
              <a:t> </a:t>
            </a:r>
            <a:r>
              <a:rPr altLang="en-US" dirty="0" sz="2000" lang="en-IN" err="1">
                <a:solidFill>
                  <a:srgbClr val="002060"/>
                </a:solidFill>
              </a:rPr>
              <a:t>अगोदर</a:t>
            </a:r>
            <a:r>
              <a:rPr altLang="en-US" dirty="0" sz="2000" lang="en-US">
                <a:solidFill>
                  <a:srgbClr val="002060"/>
                </a:solidFill>
              </a:rPr>
              <a:t> </a:t>
            </a:r>
            <a:r>
              <a:rPr altLang="en-US" dirty="0" sz="2000" lang="en-IN" err="1">
                <a:solidFill>
                  <a:srgbClr val="002060"/>
                </a:solidFill>
              </a:rPr>
              <a:t>येथील</a:t>
            </a:r>
            <a:r>
              <a:rPr altLang="en-US" dirty="0" sz="2000" lang="en-US">
                <a:solidFill>
                  <a:srgbClr val="002060"/>
                </a:solidFill>
              </a:rPr>
              <a:t> </a:t>
            </a:r>
            <a:r>
              <a:rPr altLang="en-US" dirty="0" sz="2000" lang="en-IN" err="1">
                <a:solidFill>
                  <a:srgbClr val="002060"/>
                </a:solidFill>
              </a:rPr>
              <a:t>सामाजिक</a:t>
            </a:r>
            <a:r>
              <a:rPr altLang="en-US" dirty="0" sz="2000" lang="en-US">
                <a:solidFill>
                  <a:srgbClr val="002060"/>
                </a:solidFill>
              </a:rPr>
              <a:t> </a:t>
            </a:r>
            <a:r>
              <a:rPr altLang="en-US" dirty="0" sz="2000" lang="en-IN" err="1">
                <a:solidFill>
                  <a:srgbClr val="002060"/>
                </a:solidFill>
              </a:rPr>
              <a:t>परिस्थिती</a:t>
            </a:r>
            <a:r>
              <a:rPr altLang="en-US" dirty="0" sz="2000" lang="en-US">
                <a:solidFill>
                  <a:srgbClr val="002060"/>
                </a:solidFill>
              </a:rPr>
              <a:t> </a:t>
            </a:r>
            <a:r>
              <a:rPr altLang="en-US" dirty="0" sz="2000" lang="en-IN" err="1">
                <a:solidFill>
                  <a:srgbClr val="002060"/>
                </a:solidFill>
              </a:rPr>
              <a:t>काय</a:t>
            </a:r>
            <a:r>
              <a:rPr altLang="en-US" dirty="0" sz="2000" lang="en-US">
                <a:solidFill>
                  <a:srgbClr val="002060"/>
                </a:solidFill>
              </a:rPr>
              <a:t> </a:t>
            </a:r>
            <a:r>
              <a:rPr altLang="en-US" dirty="0" sz="2000" lang="en-IN" err="1">
                <a:solidFill>
                  <a:srgbClr val="002060"/>
                </a:solidFill>
              </a:rPr>
              <a:t>होतीहोती</a:t>
            </a:r>
            <a:r>
              <a:rPr altLang="en-US" dirty="0" sz="2000" lang="en-US">
                <a:solidFill>
                  <a:srgbClr val="002060"/>
                </a:solidFill>
              </a:rPr>
              <a:t> </a:t>
            </a:r>
            <a:r>
              <a:rPr altLang="en-US" dirty="0" sz="2000" lang="en-IN" err="1">
                <a:solidFill>
                  <a:srgbClr val="002060"/>
                </a:solidFill>
              </a:rPr>
              <a:t>हे</a:t>
            </a:r>
            <a:r>
              <a:rPr altLang="en-US" dirty="0" sz="2000" lang="en-US">
                <a:solidFill>
                  <a:srgbClr val="002060"/>
                </a:solidFill>
              </a:rPr>
              <a:t> </a:t>
            </a:r>
            <a:r>
              <a:rPr altLang="en-US" dirty="0" sz="2000" lang="en-IN" err="1">
                <a:solidFill>
                  <a:srgbClr val="002060"/>
                </a:solidFill>
              </a:rPr>
              <a:t>पाहणे</a:t>
            </a:r>
            <a:r>
              <a:rPr altLang="en-US" dirty="0" sz="2000" lang="en-US">
                <a:solidFill>
                  <a:srgbClr val="002060"/>
                </a:solidFill>
              </a:rPr>
              <a:t> </a:t>
            </a:r>
            <a:r>
              <a:rPr altLang="en-US" dirty="0" sz="2000" lang="en-IN" err="1">
                <a:solidFill>
                  <a:srgbClr val="002060"/>
                </a:solidFill>
              </a:rPr>
              <a:t>गरजेचे</a:t>
            </a:r>
            <a:r>
              <a:rPr altLang="en-US" dirty="0" sz="2000" lang="en-US">
                <a:solidFill>
                  <a:srgbClr val="002060"/>
                </a:solidFill>
              </a:rPr>
              <a:t> </a:t>
            </a:r>
            <a:r>
              <a:rPr altLang="en-US" dirty="0" sz="2000" lang="en-IN" err="1">
                <a:solidFill>
                  <a:srgbClr val="002060"/>
                </a:solidFill>
              </a:rPr>
              <a:t>आहे</a:t>
            </a:r>
            <a:r>
              <a:rPr altLang="en-US" dirty="0" sz="2000" lang="en-US">
                <a:solidFill>
                  <a:srgbClr val="002060"/>
                </a:solidFill>
              </a:rPr>
              <a:t>. </a:t>
            </a:r>
            <a:r>
              <a:rPr altLang="en-US" dirty="0" sz="2000" lang="en-IN" err="1">
                <a:solidFill>
                  <a:srgbClr val="002060"/>
                </a:solidFill>
              </a:rPr>
              <a:t>भौतिक</a:t>
            </a:r>
            <a:r>
              <a:rPr altLang="en-US" dirty="0" sz="2000" lang="en-US">
                <a:solidFill>
                  <a:srgbClr val="002060"/>
                </a:solidFill>
              </a:rPr>
              <a:t> </a:t>
            </a:r>
            <a:r>
              <a:rPr altLang="en-US" dirty="0" sz="2000" lang="en-IN" err="1">
                <a:solidFill>
                  <a:srgbClr val="002060"/>
                </a:solidFill>
              </a:rPr>
              <a:t>ज्ञान</a:t>
            </a:r>
            <a:r>
              <a:rPr altLang="en-US" dirty="0" sz="2000" lang="en-US">
                <a:solidFill>
                  <a:srgbClr val="002060"/>
                </a:solidFill>
              </a:rPr>
              <a:t>, </a:t>
            </a:r>
            <a:r>
              <a:rPr altLang="en-US" dirty="0" sz="2000" lang="en-IN" err="1">
                <a:solidFill>
                  <a:srgbClr val="002060"/>
                </a:solidFill>
              </a:rPr>
              <a:t>बुद्धीप्रामान्यवाद</a:t>
            </a:r>
            <a:r>
              <a:rPr altLang="en-US" dirty="0" sz="2000" lang="en-US">
                <a:solidFill>
                  <a:srgbClr val="002060"/>
                </a:solidFill>
              </a:rPr>
              <a:t>  </a:t>
            </a:r>
            <a:r>
              <a:rPr altLang="en-US" dirty="0" sz="2000" lang="en-IN" err="1">
                <a:solidFill>
                  <a:srgbClr val="002060"/>
                </a:solidFill>
              </a:rPr>
              <a:t>यापेक्षा</a:t>
            </a:r>
            <a:r>
              <a:rPr altLang="en-US" dirty="0" sz="2000" lang="en-US">
                <a:solidFill>
                  <a:srgbClr val="002060"/>
                </a:solidFill>
              </a:rPr>
              <a:t> </a:t>
            </a:r>
            <a:r>
              <a:rPr altLang="en-US" dirty="0" sz="2000" lang="en-IN" err="1">
                <a:solidFill>
                  <a:srgbClr val="002060"/>
                </a:solidFill>
              </a:rPr>
              <a:t>सामाजिक</a:t>
            </a:r>
            <a:r>
              <a:rPr altLang="en-US" dirty="0" sz="2000" lang="en-US">
                <a:solidFill>
                  <a:srgbClr val="002060"/>
                </a:solidFill>
              </a:rPr>
              <a:t> </a:t>
            </a:r>
            <a:r>
              <a:rPr altLang="en-US" dirty="0" sz="2000" lang="en-IN" err="1">
                <a:solidFill>
                  <a:srgbClr val="002060"/>
                </a:solidFill>
              </a:rPr>
              <a:t>जीवनात</a:t>
            </a:r>
            <a:r>
              <a:rPr altLang="en-US" dirty="0" sz="2000" lang="en-US">
                <a:solidFill>
                  <a:srgbClr val="002060"/>
                </a:solidFill>
              </a:rPr>
              <a:t> </a:t>
            </a:r>
            <a:r>
              <a:rPr altLang="en-US" dirty="0" sz="2000" lang="en-IN" err="1">
                <a:solidFill>
                  <a:srgbClr val="002060"/>
                </a:solidFill>
              </a:rPr>
              <a:t>परंपरेला</a:t>
            </a:r>
            <a:r>
              <a:rPr altLang="en-US" dirty="0" sz="2000" lang="en-US">
                <a:solidFill>
                  <a:srgbClr val="002060"/>
                </a:solidFill>
              </a:rPr>
              <a:t> </a:t>
            </a:r>
            <a:r>
              <a:rPr altLang="en-US" dirty="0" sz="2000" lang="en-IN" err="1">
                <a:solidFill>
                  <a:srgbClr val="002060"/>
                </a:solidFill>
              </a:rPr>
              <a:t>महत्त्व</a:t>
            </a:r>
            <a:r>
              <a:rPr altLang="en-US" dirty="0" sz="2000" lang="en-US">
                <a:solidFill>
                  <a:srgbClr val="002060"/>
                </a:solidFill>
              </a:rPr>
              <a:t> </a:t>
            </a:r>
            <a:r>
              <a:rPr altLang="en-US" dirty="0" sz="2000" lang="en-IN" err="1">
                <a:solidFill>
                  <a:srgbClr val="002060"/>
                </a:solidFill>
              </a:rPr>
              <a:t>दिले</a:t>
            </a:r>
            <a:r>
              <a:rPr altLang="en-US" dirty="0" sz="2000" lang="en-US">
                <a:solidFill>
                  <a:srgbClr val="002060"/>
                </a:solidFill>
              </a:rPr>
              <a:t> </a:t>
            </a:r>
            <a:r>
              <a:rPr altLang="en-US" dirty="0" sz="2000" lang="en-IN" err="1">
                <a:solidFill>
                  <a:srgbClr val="002060"/>
                </a:solidFill>
              </a:rPr>
              <a:t>जात</a:t>
            </a:r>
            <a:r>
              <a:rPr altLang="en-US" dirty="0" sz="2000" lang="en-US">
                <a:solidFill>
                  <a:srgbClr val="002060"/>
                </a:solidFill>
              </a:rPr>
              <a:t>. </a:t>
            </a:r>
            <a:endParaRPr altLang="zh-CN" dirty="0" sz="2000" lang="en-US">
              <a:solidFill>
                <a:srgbClr val="002060"/>
              </a:solidFill>
            </a:endParaRPr>
          </a:p>
          <a:p>
            <a:pPr algn="l">
              <a:lnSpc>
                <a:spcPct val="150000"/>
              </a:lnSpc>
            </a:pPr>
            <a:r>
              <a:rPr altLang="en-US" dirty="0" sz="2000" lang="en-IN" err="1">
                <a:solidFill>
                  <a:srgbClr val="002060"/>
                </a:solidFill>
              </a:rPr>
              <a:t>वर्ण</a:t>
            </a:r>
            <a:r>
              <a:rPr altLang="en-US" dirty="0" sz="2000" lang="en-US">
                <a:solidFill>
                  <a:srgbClr val="002060"/>
                </a:solidFill>
              </a:rPr>
              <a:t> </a:t>
            </a:r>
            <a:r>
              <a:rPr altLang="en-US" dirty="0" sz="2000" lang="en-IN" err="1">
                <a:solidFill>
                  <a:srgbClr val="002060"/>
                </a:solidFill>
              </a:rPr>
              <a:t>व्यवस्था</a:t>
            </a:r>
            <a:r>
              <a:rPr altLang="en-US" dirty="0" sz="2000" lang="en-US">
                <a:solidFill>
                  <a:srgbClr val="002060"/>
                </a:solidFill>
              </a:rPr>
              <a:t>:</a:t>
            </a:r>
            <a:endParaRPr altLang="zh-CN" dirty="0" sz="2000" lang="en-US">
              <a:solidFill>
                <a:srgbClr val="002060"/>
              </a:solidFill>
            </a:endParaRPr>
          </a:p>
          <a:p>
            <a:pPr algn="l">
              <a:lnSpc>
                <a:spcPct val="150000"/>
              </a:lnSpc>
            </a:pPr>
            <a:r>
              <a:rPr altLang="en-US" dirty="0" sz="2000" lang="en-IN" err="1">
                <a:solidFill>
                  <a:srgbClr val="002060"/>
                </a:solidFill>
              </a:rPr>
              <a:t>समाजात</a:t>
            </a:r>
            <a:r>
              <a:rPr altLang="en-US" dirty="0" sz="2000" lang="en-US">
                <a:solidFill>
                  <a:srgbClr val="002060"/>
                </a:solidFill>
              </a:rPr>
              <a:t> </a:t>
            </a:r>
            <a:r>
              <a:rPr altLang="en-US" dirty="0" sz="2000" lang="en-IN" err="1">
                <a:solidFill>
                  <a:srgbClr val="002060"/>
                </a:solidFill>
              </a:rPr>
              <a:t>चार</a:t>
            </a:r>
            <a:r>
              <a:rPr altLang="en-US" dirty="0" sz="2000" lang="en-US">
                <a:solidFill>
                  <a:srgbClr val="002060"/>
                </a:solidFill>
              </a:rPr>
              <a:t> </a:t>
            </a:r>
            <a:r>
              <a:rPr altLang="en-US" dirty="0" sz="2000" lang="en-IN" err="1">
                <a:solidFill>
                  <a:srgbClr val="002060"/>
                </a:solidFill>
              </a:rPr>
              <a:t>वर्ण</a:t>
            </a:r>
            <a:r>
              <a:rPr altLang="en-US" dirty="0" sz="2000" lang="en-US">
                <a:solidFill>
                  <a:srgbClr val="002060"/>
                </a:solidFill>
              </a:rPr>
              <a:t> </a:t>
            </a:r>
            <a:r>
              <a:rPr altLang="en-US" dirty="0" sz="2000" lang="en-IN" err="1">
                <a:solidFill>
                  <a:srgbClr val="002060"/>
                </a:solidFill>
              </a:rPr>
              <a:t>अस्तित्वात</a:t>
            </a:r>
            <a:r>
              <a:rPr altLang="en-US" dirty="0" sz="2000" lang="en-US">
                <a:solidFill>
                  <a:srgbClr val="002060"/>
                </a:solidFill>
              </a:rPr>
              <a:t> </a:t>
            </a:r>
            <a:r>
              <a:rPr altLang="en-US" dirty="0" sz="2000" lang="en-IN" err="1">
                <a:solidFill>
                  <a:srgbClr val="002060"/>
                </a:solidFill>
              </a:rPr>
              <a:t>होती</a:t>
            </a:r>
            <a:endParaRPr altLang="zh-CN" dirty="0" sz="2000" lang="en-US">
              <a:solidFill>
                <a:srgbClr val="002060"/>
              </a:solidFill>
            </a:endParaRPr>
          </a:p>
          <a:p>
            <a:pPr algn="l">
              <a:lnSpc>
                <a:spcPct val="150000"/>
              </a:lnSpc>
            </a:pPr>
            <a:r>
              <a:rPr altLang="en-US" dirty="0" sz="2000" lang="en-IN">
                <a:solidFill>
                  <a:srgbClr val="002060"/>
                </a:solidFill>
              </a:rPr>
              <a:t>१</a:t>
            </a:r>
            <a:r>
              <a:rPr altLang="en-US" dirty="0" sz="2000" lang="en-US">
                <a:solidFill>
                  <a:srgbClr val="002060"/>
                </a:solidFill>
              </a:rPr>
              <a:t> </a:t>
            </a:r>
            <a:r>
              <a:rPr altLang="en-US" dirty="0" sz="2000" lang="en-US" smtClean="0">
                <a:solidFill>
                  <a:srgbClr val="002060"/>
                </a:solidFill>
              </a:rPr>
              <a:t> </a:t>
            </a:r>
            <a:r>
              <a:rPr altLang="en-US" dirty="0" sz="2000" lang="en-IN" err="1" smtClean="0">
                <a:solidFill>
                  <a:srgbClr val="002060"/>
                </a:solidFill>
              </a:rPr>
              <a:t>ब्राह्मण</a:t>
            </a:r>
            <a:r>
              <a:rPr altLang="en-US" dirty="0" sz="2000" lang="en-US" smtClean="0">
                <a:solidFill>
                  <a:srgbClr val="002060"/>
                </a:solidFill>
              </a:rPr>
              <a:t> </a:t>
            </a:r>
            <a:r>
              <a:rPr altLang="en-US" dirty="0" sz="2000" lang="en-US">
                <a:solidFill>
                  <a:srgbClr val="002060"/>
                </a:solidFill>
              </a:rPr>
              <a:t>: </a:t>
            </a:r>
            <a:r>
              <a:rPr altLang="en-US" dirty="0" sz="2000" lang="en-IN" err="1">
                <a:solidFill>
                  <a:srgbClr val="002060"/>
                </a:solidFill>
              </a:rPr>
              <a:t>सर्व</a:t>
            </a:r>
            <a:r>
              <a:rPr altLang="en-US" dirty="0" sz="2000" lang="en-US">
                <a:solidFill>
                  <a:srgbClr val="002060"/>
                </a:solidFill>
              </a:rPr>
              <a:t> </a:t>
            </a:r>
            <a:r>
              <a:rPr altLang="en-US" dirty="0" sz="2000" lang="en-IN" err="1">
                <a:solidFill>
                  <a:srgbClr val="002060"/>
                </a:solidFill>
              </a:rPr>
              <a:t>अधिकार</a:t>
            </a:r>
            <a:r>
              <a:rPr altLang="en-US" dirty="0" sz="2000" lang="en-US">
                <a:solidFill>
                  <a:srgbClr val="002060"/>
                </a:solidFill>
              </a:rPr>
              <a:t> </a:t>
            </a:r>
            <a:r>
              <a:rPr altLang="en-US" dirty="0" sz="2000" lang="en-IN" err="1">
                <a:solidFill>
                  <a:srgbClr val="002060"/>
                </a:solidFill>
              </a:rPr>
              <a:t>बहाल</a:t>
            </a:r>
            <a:endParaRPr altLang="zh-CN" dirty="0" sz="2000" lang="en-US">
              <a:solidFill>
                <a:srgbClr val="002060"/>
              </a:solidFill>
            </a:endParaRPr>
          </a:p>
          <a:p>
            <a:pPr algn="l">
              <a:lnSpc>
                <a:spcPct val="150000"/>
              </a:lnSpc>
            </a:pPr>
            <a:r>
              <a:rPr altLang="en-US" dirty="0" sz="2000" lang="en-IN" smtClean="0">
                <a:solidFill>
                  <a:srgbClr val="002060"/>
                </a:solidFill>
              </a:rPr>
              <a:t>२ </a:t>
            </a:r>
            <a:r>
              <a:rPr altLang="en-US" dirty="0" sz="2000" lang="en-IN" err="1" smtClean="0">
                <a:solidFill>
                  <a:srgbClr val="002060"/>
                </a:solidFill>
              </a:rPr>
              <a:t>क्षत्रिय</a:t>
            </a:r>
            <a:r>
              <a:rPr altLang="en-US" dirty="0" sz="2000" lang="en-US" smtClean="0">
                <a:solidFill>
                  <a:srgbClr val="002060"/>
                </a:solidFill>
              </a:rPr>
              <a:t> </a:t>
            </a:r>
            <a:r>
              <a:rPr altLang="en-US" dirty="0" sz="2000" lang="en-US">
                <a:solidFill>
                  <a:srgbClr val="002060"/>
                </a:solidFill>
              </a:rPr>
              <a:t>: </a:t>
            </a:r>
            <a:r>
              <a:rPr altLang="en-US" dirty="0" sz="2000" lang="en-IN" err="1">
                <a:solidFill>
                  <a:srgbClr val="002060"/>
                </a:solidFill>
              </a:rPr>
              <a:t>राज्यकारभार</a:t>
            </a:r>
            <a:r>
              <a:rPr altLang="en-US" dirty="0" sz="2000" lang="en-US">
                <a:solidFill>
                  <a:srgbClr val="002060"/>
                </a:solidFill>
              </a:rPr>
              <a:t> </a:t>
            </a:r>
            <a:r>
              <a:rPr altLang="en-US" dirty="0" sz="2000" lang="en-IN" err="1">
                <a:solidFill>
                  <a:srgbClr val="002060"/>
                </a:solidFill>
              </a:rPr>
              <a:t>पाहणे</a:t>
            </a:r>
            <a:r>
              <a:rPr altLang="en-US" dirty="0" sz="2000" lang="en-US">
                <a:solidFill>
                  <a:srgbClr val="002060"/>
                </a:solidFill>
              </a:rPr>
              <a:t> </a:t>
            </a:r>
            <a:endParaRPr altLang="zh-CN" dirty="0" sz="2000" lang="en-US">
              <a:solidFill>
                <a:srgbClr val="002060"/>
              </a:solidFill>
            </a:endParaRPr>
          </a:p>
          <a:p>
            <a:pPr algn="l">
              <a:lnSpc>
                <a:spcPct val="150000"/>
              </a:lnSpc>
            </a:pPr>
            <a:r>
              <a:rPr altLang="en-US" dirty="0" sz="2000" lang="en-IN">
                <a:solidFill>
                  <a:srgbClr val="002060"/>
                </a:solidFill>
              </a:rPr>
              <a:t>३</a:t>
            </a:r>
            <a:r>
              <a:rPr altLang="en-US" dirty="0" sz="2000" lang="en-US">
                <a:solidFill>
                  <a:srgbClr val="002060"/>
                </a:solidFill>
              </a:rPr>
              <a:t> </a:t>
            </a:r>
            <a:r>
              <a:rPr altLang="en-US" dirty="0" sz="2000" lang="en-IN" err="1">
                <a:solidFill>
                  <a:srgbClr val="002060"/>
                </a:solidFill>
              </a:rPr>
              <a:t>वैश्य</a:t>
            </a:r>
            <a:r>
              <a:rPr altLang="en-US" dirty="0" sz="2000" lang="en-US">
                <a:solidFill>
                  <a:srgbClr val="002060"/>
                </a:solidFill>
              </a:rPr>
              <a:t> : </a:t>
            </a:r>
            <a:r>
              <a:rPr altLang="en-US" dirty="0" sz="2000" lang="en-IN" err="1">
                <a:solidFill>
                  <a:srgbClr val="002060"/>
                </a:solidFill>
              </a:rPr>
              <a:t>व्यवसाय</a:t>
            </a:r>
            <a:r>
              <a:rPr altLang="en-US" dirty="0" sz="2000" lang="en-US">
                <a:solidFill>
                  <a:srgbClr val="002060"/>
                </a:solidFill>
              </a:rPr>
              <a:t> </a:t>
            </a:r>
            <a:r>
              <a:rPr altLang="en-US" dirty="0" sz="2000" lang="en-IN" err="1">
                <a:solidFill>
                  <a:srgbClr val="002060"/>
                </a:solidFill>
              </a:rPr>
              <a:t>करने</a:t>
            </a:r>
            <a:r>
              <a:rPr altLang="en-US" dirty="0" sz="2000" lang="en-US">
                <a:solidFill>
                  <a:srgbClr val="002060"/>
                </a:solidFill>
              </a:rPr>
              <a:t> </a:t>
            </a:r>
            <a:endParaRPr altLang="zh-CN" dirty="0" sz="2000" lang="en-US">
              <a:solidFill>
                <a:srgbClr val="002060"/>
              </a:solidFill>
            </a:endParaRPr>
          </a:p>
          <a:p>
            <a:pPr algn="l">
              <a:lnSpc>
                <a:spcPct val="150000"/>
              </a:lnSpc>
            </a:pPr>
            <a:r>
              <a:rPr altLang="en-US" dirty="0" sz="2000" lang="en-IN" smtClean="0">
                <a:solidFill>
                  <a:srgbClr val="002060"/>
                </a:solidFill>
              </a:rPr>
              <a:t>४ </a:t>
            </a:r>
            <a:r>
              <a:rPr altLang="en-US" dirty="0" sz="2000" lang="en-IN" err="1" smtClean="0">
                <a:solidFill>
                  <a:srgbClr val="002060"/>
                </a:solidFill>
              </a:rPr>
              <a:t>शुद्र</a:t>
            </a:r>
            <a:r>
              <a:rPr altLang="en-US" dirty="0" sz="2000" lang="en-US" smtClean="0">
                <a:solidFill>
                  <a:srgbClr val="002060"/>
                </a:solidFill>
              </a:rPr>
              <a:t> </a:t>
            </a:r>
            <a:r>
              <a:rPr altLang="en-US" dirty="0" sz="2000" lang="en-US">
                <a:solidFill>
                  <a:srgbClr val="002060"/>
                </a:solidFill>
              </a:rPr>
              <a:t>: </a:t>
            </a:r>
            <a:r>
              <a:rPr altLang="en-US" dirty="0" sz="2000" lang="en-IN" err="1">
                <a:solidFill>
                  <a:srgbClr val="002060"/>
                </a:solidFill>
              </a:rPr>
              <a:t>सर्व</a:t>
            </a:r>
            <a:r>
              <a:rPr altLang="en-US" dirty="0" sz="2000" lang="en-US">
                <a:solidFill>
                  <a:srgbClr val="002060"/>
                </a:solidFill>
              </a:rPr>
              <a:t> </a:t>
            </a:r>
            <a:r>
              <a:rPr altLang="en-US" dirty="0" sz="2000" lang="en-IN" err="1">
                <a:solidFill>
                  <a:srgbClr val="002060"/>
                </a:solidFill>
              </a:rPr>
              <a:t>हक्कापासून</a:t>
            </a:r>
            <a:r>
              <a:rPr altLang="en-US" dirty="0" sz="2000" lang="en-US">
                <a:solidFill>
                  <a:srgbClr val="002060"/>
                </a:solidFill>
              </a:rPr>
              <a:t> </a:t>
            </a:r>
            <a:r>
              <a:rPr altLang="en-US" dirty="0" sz="2000" lang="en-IN" err="1">
                <a:solidFill>
                  <a:srgbClr val="002060"/>
                </a:solidFill>
              </a:rPr>
              <a:t>वंचित</a:t>
            </a:r>
            <a:r>
              <a:rPr altLang="en-US" dirty="0" sz="2000" lang="en-US">
                <a:solidFill>
                  <a:srgbClr val="002060"/>
                </a:solidFill>
              </a:rPr>
              <a:t>, </a:t>
            </a:r>
            <a:r>
              <a:rPr altLang="en-US" dirty="0" sz="2000" lang="en-IN" err="1">
                <a:solidFill>
                  <a:srgbClr val="002060"/>
                </a:solidFill>
              </a:rPr>
              <a:t>जातीच्या</a:t>
            </a:r>
            <a:r>
              <a:rPr altLang="en-US" dirty="0" sz="2000" lang="en-US">
                <a:solidFill>
                  <a:srgbClr val="002060"/>
                </a:solidFill>
              </a:rPr>
              <a:t> </a:t>
            </a:r>
            <a:r>
              <a:rPr altLang="en-US" dirty="0" sz="2000" lang="en-IN" err="1">
                <a:solidFill>
                  <a:srgbClr val="002060"/>
                </a:solidFill>
              </a:rPr>
              <a:t>ब॓धनात</a:t>
            </a:r>
            <a:r>
              <a:rPr altLang="en-US" dirty="0" sz="2000" lang="en-US">
                <a:solidFill>
                  <a:srgbClr val="002060"/>
                </a:solidFill>
              </a:rPr>
              <a:t> </a:t>
            </a:r>
            <a:r>
              <a:rPr altLang="en-US" dirty="0" sz="2000" lang="en-IN" err="1">
                <a:solidFill>
                  <a:srgbClr val="002060"/>
                </a:solidFill>
              </a:rPr>
              <a:t>अडकलेला</a:t>
            </a:r>
            <a:r>
              <a:rPr altLang="en-US" dirty="0" sz="2000" lang="en-US">
                <a:solidFill>
                  <a:srgbClr val="002060"/>
                </a:solidFill>
              </a:rPr>
              <a:t> </a:t>
            </a:r>
            <a:r>
              <a:rPr altLang="en-US" dirty="0" sz="2000" lang="en-IN" err="1">
                <a:solidFill>
                  <a:srgbClr val="002060"/>
                </a:solidFill>
              </a:rPr>
              <a:t>वर्ग</a:t>
            </a:r>
            <a:endParaRPr altLang="zh-CN" dirty="0" sz="2000" lang="en-US">
              <a:solidFill>
                <a:srgbClr val="002060"/>
              </a:solidFill>
            </a:endParaRPr>
          </a:p>
          <a:p>
            <a:endParaRPr altLang="zh-CN" dirty="0" sz="2000" lang="en-US"/>
          </a:p>
          <a:p>
            <a:endParaRPr altLang="zh-CN" dirty="0" sz="2000" lang="en-US"/>
          </a:p>
        </p:txBody>
      </p:sp>
      <p:sp>
        <p:nvSpPr>
          <p:cNvPr id="1048588" name="TextBox 3"/>
          <p:cNvSpPr txBox="1"/>
          <p:nvPr/>
        </p:nvSpPr>
        <p:spPr>
          <a:xfrm rot="10800000" flipV="1">
            <a:off x="5980133" y="1113687"/>
            <a:ext cx="2948314" cy="891541"/>
          </a:xfrm>
          <a:prstGeom prst="rect"/>
          <a:noFill/>
        </p:spPr>
        <p:txBody>
          <a:bodyPr rtlCol="0" wrap="square">
            <a:spAutoFit/>
          </a:bodyPr>
          <a:p>
            <a:r>
              <a:rPr altLang="en-US" dirty="0" lang="en-IN" err="1" smtClean="0">
                <a:solidFill>
                  <a:srgbClr val="FFFF00"/>
                </a:solidFill>
                <a:latin typeface="Kruti Dev 010" pitchFamily="2" charset="0"/>
              </a:rPr>
              <a:t>प</a:t>
            </a:r>
            <a:r>
              <a:rPr altLang="en-US" dirty="0" lang="en-IN" err="1" smtClean="0">
                <a:solidFill>
                  <a:srgbClr val="FFFF00"/>
                </a:solidFill>
                <a:latin typeface="Kruti Dev 010" pitchFamily="2" charset="0"/>
              </a:rPr>
              <a:t>्</a:t>
            </a:r>
            <a:r>
              <a:rPr altLang="en-US" dirty="0" lang="en-IN" err="1" smtClean="0">
                <a:solidFill>
                  <a:srgbClr val="FFFF00"/>
                </a:solidFill>
                <a:latin typeface="Kruti Dev 010" pitchFamily="2" charset="0"/>
              </a:rPr>
              <a:t>र</a:t>
            </a:r>
            <a:r>
              <a:rPr altLang="en-US" dirty="0" lang="en-IN" err="1" smtClean="0">
                <a:solidFill>
                  <a:srgbClr val="FFFF00"/>
                </a:solidFill>
                <a:latin typeface="Kruti Dev 010" pitchFamily="2" charset="0"/>
              </a:rPr>
              <a:t>ा</a:t>
            </a:r>
            <a:r>
              <a:rPr altLang="en-US" dirty="0" lang="en-US" err="1" smtClean="0">
                <a:solidFill>
                  <a:srgbClr val="FFFF00"/>
                </a:solidFill>
                <a:latin typeface="Kruti Dev 010" pitchFamily="2" charset="0"/>
              </a:rPr>
              <a:t>.</a:t>
            </a:r>
            <a:r>
              <a:rPr altLang="en-US" dirty="0" lang="en-US" err="1" smtClean="0">
                <a:solidFill>
                  <a:srgbClr val="FFFF00"/>
                </a:solidFill>
                <a:latin typeface="Kruti Dev 010" pitchFamily="2" charset="0"/>
              </a:rPr>
              <a:t> </a:t>
            </a:r>
            <a:r>
              <a:rPr altLang="en-US" dirty="0" lang="en-IN" err="1" smtClean="0">
                <a:solidFill>
                  <a:srgbClr val="FFFF00"/>
                </a:solidFill>
                <a:latin typeface="Kruti Dev 010" pitchFamily="2" charset="0"/>
              </a:rPr>
              <a:t>ब</a:t>
            </a:r>
            <a:r>
              <a:rPr altLang="en-US" dirty="0" lang="en-IN" err="1" smtClean="0">
                <a:solidFill>
                  <a:srgbClr val="FFFF00"/>
                </a:solidFill>
                <a:latin typeface="Kruti Dev 010" pitchFamily="2" charset="0"/>
              </a:rPr>
              <a:t>ि</a:t>
            </a:r>
            <a:r>
              <a:rPr altLang="en-US" dirty="0" lang="en-IN" err="1" smtClean="0">
                <a:solidFill>
                  <a:srgbClr val="FFFF00"/>
                </a:solidFill>
                <a:latin typeface="Kruti Dev 010" pitchFamily="2" charset="0"/>
              </a:rPr>
              <a:t>र</a:t>
            </a:r>
            <a:r>
              <a:rPr altLang="en-US" dirty="0" lang="en-IN" err="1" smtClean="0">
                <a:solidFill>
                  <a:srgbClr val="FFFF00"/>
                </a:solidFill>
                <a:latin typeface="Kruti Dev 010" pitchFamily="2" charset="0"/>
              </a:rPr>
              <a:t>ाजदार</a:t>
            </a:r>
            <a:r>
              <a:rPr altLang="en-US" dirty="0" lang="en-US" err="1" smtClean="0">
                <a:solidFill>
                  <a:srgbClr val="FFFF00"/>
                </a:solidFill>
                <a:latin typeface="Kruti Dev 010" pitchFamily="2" charset="0"/>
              </a:rPr>
              <a:t> </a:t>
            </a:r>
            <a:r>
              <a:rPr altLang="en-US" dirty="0" lang="en-IN" err="1" smtClean="0">
                <a:solidFill>
                  <a:srgbClr val="FFFF00"/>
                </a:solidFill>
                <a:latin typeface="Kruti Dev 010" pitchFamily="2" charset="0"/>
              </a:rPr>
              <a:t>ड</a:t>
            </a:r>
            <a:r>
              <a:rPr altLang="en-US" dirty="0" lang="en-IN" err="1" smtClean="0">
                <a:solidFill>
                  <a:srgbClr val="FFFF00"/>
                </a:solidFill>
                <a:latin typeface="Kruti Dev 010" pitchFamily="2" charset="0"/>
              </a:rPr>
              <a:t>ी</a:t>
            </a:r>
            <a:r>
              <a:rPr altLang="en-US" dirty="0" lang="en-US" err="1" smtClean="0">
                <a:solidFill>
                  <a:srgbClr val="FFFF00"/>
                </a:solidFill>
                <a:latin typeface="Kruti Dev 010" pitchFamily="2" charset="0"/>
              </a:rPr>
              <a:t> </a:t>
            </a:r>
            <a:r>
              <a:rPr altLang="en-US" dirty="0" lang="en-IN" err="1" smtClean="0">
                <a:solidFill>
                  <a:srgbClr val="FFFF00"/>
                </a:solidFill>
                <a:latin typeface="Kruti Dev 010" pitchFamily="2" charset="0"/>
              </a:rPr>
              <a:t>ए</a:t>
            </a:r>
            <a:r>
              <a:rPr altLang="en-US" dirty="0" lang="en-IN" err="1" smtClean="0">
                <a:solidFill>
                  <a:srgbClr val="FFFF00"/>
                </a:solidFill>
                <a:latin typeface="Kruti Dev 010" pitchFamily="2" charset="0"/>
              </a:rPr>
              <a:t>स</a:t>
            </a:r>
            <a:endParaRPr dirty="0" lang="en-US" smtClean="0">
              <a:solidFill>
                <a:srgbClr val="FFFF00"/>
              </a:solidFill>
              <a:latin typeface="Kruti Dev 010" pitchFamily="2" charset="0"/>
            </a:endParaRPr>
          </a:p>
          <a:p>
            <a:r>
              <a:rPr altLang="en-US" dirty="0" lang="en-IN" err="1" smtClean="0">
                <a:solidFill>
                  <a:srgbClr val="FFFF00"/>
                </a:solidFill>
                <a:latin typeface="Kruti Dev 010" pitchFamily="2" charset="0"/>
              </a:rPr>
              <a:t>स</a:t>
            </a:r>
            <a:r>
              <a:rPr altLang="en-US" dirty="0" lang="en-IN" err="1" smtClean="0">
                <a:solidFill>
                  <a:srgbClr val="FFFF00"/>
                </a:solidFill>
                <a:latin typeface="Kruti Dev 010" pitchFamily="2" charset="0"/>
              </a:rPr>
              <a:t>ह</a:t>
            </a:r>
            <a:r>
              <a:rPr altLang="en-US" dirty="0" lang="en-IN" err="1" smtClean="0">
                <a:solidFill>
                  <a:srgbClr val="FFFF00"/>
                </a:solidFill>
                <a:latin typeface="Kruti Dev 010" pitchFamily="2" charset="0"/>
              </a:rPr>
              <a:t>य</a:t>
            </a:r>
            <a:r>
              <a:rPr altLang="en-US" dirty="0" lang="en-IN" err="1" smtClean="0">
                <a:solidFill>
                  <a:srgbClr val="FFFF00"/>
                </a:solidFill>
                <a:latin typeface="Kruti Dev 010" pitchFamily="2" charset="0"/>
              </a:rPr>
              <a:t>ोगी</a:t>
            </a:r>
            <a:r>
              <a:rPr altLang="en-US" dirty="0" lang="en-US" err="1" smtClean="0">
                <a:solidFill>
                  <a:srgbClr val="FFFF00"/>
                </a:solidFill>
                <a:latin typeface="Kruti Dev 010" pitchFamily="2" charset="0"/>
              </a:rPr>
              <a:t> </a:t>
            </a:r>
            <a:r>
              <a:rPr altLang="en-US" dirty="0" lang="en-IN" err="1" smtClean="0">
                <a:solidFill>
                  <a:srgbClr val="FFFF00"/>
                </a:solidFill>
                <a:latin typeface="Kruti Dev 010" pitchFamily="2" charset="0"/>
              </a:rPr>
              <a:t>प</a:t>
            </a:r>
            <a:r>
              <a:rPr altLang="en-US" dirty="0" lang="en-IN" err="1" smtClean="0">
                <a:solidFill>
                  <a:srgbClr val="FFFF00"/>
                </a:solidFill>
                <a:latin typeface="Kruti Dev 010" pitchFamily="2" charset="0"/>
              </a:rPr>
              <a:t>्राध्यापक</a:t>
            </a:r>
            <a:r>
              <a:rPr altLang="en-US" dirty="0" lang="en-US" err="1" smtClean="0">
                <a:solidFill>
                  <a:srgbClr val="FFFF00"/>
                </a:solidFill>
                <a:latin typeface="Kruti Dev 010" pitchFamily="2" charset="0"/>
              </a:rPr>
              <a:t> </a:t>
            </a:r>
            <a:r>
              <a:rPr altLang="en-US" dirty="0" lang="en-IN" err="1" smtClean="0">
                <a:solidFill>
                  <a:srgbClr val="FFFF00"/>
                </a:solidFill>
                <a:latin typeface="Kruti Dev 010" pitchFamily="2" charset="0"/>
              </a:rPr>
              <a:t>व</a:t>
            </a:r>
            <a:r>
              <a:rPr altLang="en-US" dirty="0" lang="en-US" err="1" smtClean="0">
                <a:solidFill>
                  <a:srgbClr val="FFFF00"/>
                </a:solidFill>
                <a:latin typeface="Kruti Dev 010" pitchFamily="2" charset="0"/>
              </a:rPr>
              <a:t> </a:t>
            </a:r>
            <a:r>
              <a:rPr altLang="en-US" dirty="0" lang="en-IN" err="1" smtClean="0">
                <a:solidFill>
                  <a:srgbClr val="FFFF00"/>
                </a:solidFill>
                <a:latin typeface="Kruti Dev 010" pitchFamily="2" charset="0"/>
              </a:rPr>
              <a:t>विभाग</a:t>
            </a:r>
            <a:r>
              <a:rPr altLang="en-US" dirty="0" lang="en-US" err="1" smtClean="0">
                <a:solidFill>
                  <a:srgbClr val="FFFF00"/>
                </a:solidFill>
                <a:latin typeface="Kruti Dev 010" pitchFamily="2" charset="0"/>
              </a:rPr>
              <a:t> </a:t>
            </a:r>
            <a:r>
              <a:rPr altLang="en-US" dirty="0" lang="en-IN" err="1" smtClean="0">
                <a:solidFill>
                  <a:srgbClr val="FFFF00"/>
                </a:solidFill>
                <a:latin typeface="Kruti Dev 010" pitchFamily="2" charset="0"/>
              </a:rPr>
              <a:t>प्रमुख</a:t>
            </a:r>
            <a:endParaRPr dirty="0" lang="en-US" smtClean="0">
              <a:solidFill>
                <a:srgbClr val="FFFF00"/>
              </a:solidFill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048591"/>
          <p:cNvSpPr>
            <a:spLocks noGrp="1"/>
          </p:cNvSpPr>
          <p:nvPr>
            <p:ph type="ctrTitle"/>
          </p:nvPr>
        </p:nvSpPr>
        <p:spPr>
          <a:xfrm>
            <a:off x="422030" y="413659"/>
            <a:ext cx="8229600" cy="1110342"/>
          </a:xfrm>
        </p:spPr>
        <p:txBody>
          <a:bodyPr/>
          <a:p>
            <a:r>
              <a:rPr altLang="en-US" dirty="0" lang="en-IN" err="1"/>
              <a:t>जाती</a:t>
            </a:r>
            <a:r>
              <a:rPr altLang="en-US" dirty="0" lang="en-US"/>
              <a:t> </a:t>
            </a:r>
            <a:r>
              <a:rPr altLang="en-US" dirty="0" lang="en-IN" err="1"/>
              <a:t>व्यवस्था</a:t>
            </a:r>
            <a:endParaRPr dirty="0" lang="en-IN"/>
          </a:p>
        </p:txBody>
      </p:sp>
      <p:sp>
        <p:nvSpPr>
          <p:cNvPr id="1048590" name="Subtitle 1048592"/>
          <p:cNvSpPr>
            <a:spLocks noGrp="1"/>
          </p:cNvSpPr>
          <p:nvPr>
            <p:ph type="subTitle" idx="1"/>
          </p:nvPr>
        </p:nvSpPr>
        <p:spPr>
          <a:xfrm>
            <a:off x="1371599" y="1915886"/>
            <a:ext cx="7108372" cy="4212771"/>
          </a:xfrm>
        </p:spPr>
        <p:txBody>
          <a:bodyPr>
            <a:normAutofit fontScale="85714" lnSpcReduction="20000"/>
          </a:bodyPr>
          <a:p>
            <a:pPr algn="l">
              <a:lnSpc>
                <a:spcPct val="150000"/>
              </a:lnSpc>
            </a:pPr>
            <a:r>
              <a:rPr altLang="en-US" dirty="0" lang="en-IN" smtClean="0">
                <a:solidFill>
                  <a:srgbClr val="FF0000"/>
                </a:solidFill>
              </a:rPr>
              <a:t>	</a:t>
            </a:r>
            <a:r>
              <a:rPr altLang="en-US" dirty="0" lang="en-IN" err="1" smtClean="0">
                <a:solidFill>
                  <a:srgbClr val="FF0000"/>
                </a:solidFill>
              </a:rPr>
              <a:t>प्रत्येक</a:t>
            </a:r>
            <a:r>
              <a:rPr altLang="en-US" dirty="0" lang="en-US" smtClean="0">
                <a:solidFill>
                  <a:srgbClr val="FF0000"/>
                </a:solidFill>
              </a:rPr>
              <a:t> </a:t>
            </a:r>
            <a:r>
              <a:rPr altLang="en-US" dirty="0" lang="en-IN" err="1">
                <a:solidFill>
                  <a:srgbClr val="FF0000"/>
                </a:solidFill>
              </a:rPr>
              <a:t>जातीला</a:t>
            </a:r>
            <a:r>
              <a:rPr altLang="en-US" dirty="0" lang="en-US">
                <a:solidFill>
                  <a:srgbClr val="FF0000"/>
                </a:solidFill>
              </a:rPr>
              <a:t> </a:t>
            </a:r>
            <a:r>
              <a:rPr altLang="en-US" dirty="0" lang="en-IN" err="1">
                <a:solidFill>
                  <a:srgbClr val="FF0000"/>
                </a:solidFill>
              </a:rPr>
              <a:t>आपल्या</a:t>
            </a:r>
            <a:r>
              <a:rPr altLang="en-US" dirty="0" lang="en-US">
                <a:solidFill>
                  <a:srgbClr val="FF0000"/>
                </a:solidFill>
              </a:rPr>
              <a:t> </a:t>
            </a:r>
            <a:r>
              <a:rPr altLang="en-US" dirty="0" lang="en-IN" err="1">
                <a:solidFill>
                  <a:srgbClr val="FF0000"/>
                </a:solidFill>
              </a:rPr>
              <a:t>स्वतःच्या</a:t>
            </a:r>
            <a:r>
              <a:rPr altLang="en-US" dirty="0" lang="en-US">
                <a:solidFill>
                  <a:srgbClr val="FF0000"/>
                </a:solidFill>
              </a:rPr>
              <a:t> </a:t>
            </a:r>
            <a:r>
              <a:rPr altLang="en-US" dirty="0" lang="en-IN" err="1">
                <a:solidFill>
                  <a:srgbClr val="FF0000"/>
                </a:solidFill>
              </a:rPr>
              <a:t>स्थानानुसार</a:t>
            </a:r>
            <a:r>
              <a:rPr altLang="en-US" dirty="0" lang="en-US">
                <a:solidFill>
                  <a:srgbClr val="FF0000"/>
                </a:solidFill>
              </a:rPr>
              <a:t> </a:t>
            </a:r>
            <a:r>
              <a:rPr altLang="en-US" dirty="0" lang="en-IN" err="1">
                <a:solidFill>
                  <a:srgbClr val="FF0000"/>
                </a:solidFill>
              </a:rPr>
              <a:t>सामाजिक</a:t>
            </a:r>
            <a:r>
              <a:rPr altLang="en-US" dirty="0" lang="en-US">
                <a:solidFill>
                  <a:srgbClr val="FF0000"/>
                </a:solidFill>
              </a:rPr>
              <a:t> </a:t>
            </a:r>
            <a:r>
              <a:rPr altLang="en-US" dirty="0" lang="en-IN" err="1">
                <a:solidFill>
                  <a:srgbClr val="FF0000"/>
                </a:solidFill>
              </a:rPr>
              <a:t>हक्क</a:t>
            </a:r>
            <a:r>
              <a:rPr altLang="en-US" dirty="0" lang="en-US">
                <a:solidFill>
                  <a:srgbClr val="FF0000"/>
                </a:solidFill>
              </a:rPr>
              <a:t> </a:t>
            </a:r>
            <a:r>
              <a:rPr altLang="en-US" dirty="0" lang="en-IN" err="1">
                <a:solidFill>
                  <a:srgbClr val="FF0000"/>
                </a:solidFill>
              </a:rPr>
              <a:t>दिले</a:t>
            </a:r>
            <a:r>
              <a:rPr altLang="en-US" dirty="0" lang="en-US">
                <a:solidFill>
                  <a:srgbClr val="FF0000"/>
                </a:solidFill>
              </a:rPr>
              <a:t> </a:t>
            </a:r>
            <a:r>
              <a:rPr altLang="en-US" dirty="0" lang="en-IN" err="1">
                <a:solidFill>
                  <a:srgbClr val="FF0000"/>
                </a:solidFill>
              </a:rPr>
              <a:t>जात</a:t>
            </a:r>
            <a:r>
              <a:rPr altLang="en-US" dirty="0" lang="en-US">
                <a:solidFill>
                  <a:srgbClr val="FF0000"/>
                </a:solidFill>
              </a:rPr>
              <a:t>. </a:t>
            </a:r>
            <a:r>
              <a:rPr altLang="en-US" dirty="0" lang="en-IN" err="1">
                <a:solidFill>
                  <a:srgbClr val="FF0000"/>
                </a:solidFill>
              </a:rPr>
              <a:t>इतर</a:t>
            </a:r>
            <a:r>
              <a:rPr altLang="en-US" dirty="0" lang="en-US">
                <a:solidFill>
                  <a:srgbClr val="FF0000"/>
                </a:solidFill>
              </a:rPr>
              <a:t> </a:t>
            </a:r>
            <a:r>
              <a:rPr altLang="en-US" dirty="0" lang="en-IN" err="1">
                <a:solidFill>
                  <a:srgbClr val="FF0000"/>
                </a:solidFill>
              </a:rPr>
              <a:t>जातीबाहेर</a:t>
            </a:r>
            <a:r>
              <a:rPr altLang="en-US" dirty="0" lang="en-US">
                <a:solidFill>
                  <a:srgbClr val="FF0000"/>
                </a:solidFill>
              </a:rPr>
              <a:t> </a:t>
            </a:r>
            <a:r>
              <a:rPr altLang="en-US" dirty="0" lang="en-IN" err="1">
                <a:solidFill>
                  <a:srgbClr val="FF0000"/>
                </a:solidFill>
              </a:rPr>
              <a:t>रोटी</a:t>
            </a:r>
            <a:r>
              <a:rPr altLang="en-US" dirty="0" lang="en-US">
                <a:solidFill>
                  <a:srgbClr val="FF0000"/>
                </a:solidFill>
              </a:rPr>
              <a:t> </a:t>
            </a:r>
            <a:r>
              <a:rPr altLang="en-US" dirty="0" lang="en-IN" err="1">
                <a:solidFill>
                  <a:srgbClr val="FF0000"/>
                </a:solidFill>
              </a:rPr>
              <a:t>बेटी</a:t>
            </a:r>
            <a:r>
              <a:rPr altLang="en-US" dirty="0" lang="en-US">
                <a:solidFill>
                  <a:srgbClr val="FF0000"/>
                </a:solidFill>
              </a:rPr>
              <a:t> </a:t>
            </a:r>
            <a:r>
              <a:rPr altLang="en-US" dirty="0" lang="en-IN" err="1">
                <a:solidFill>
                  <a:srgbClr val="FF0000"/>
                </a:solidFill>
              </a:rPr>
              <a:t>व्यवहार</a:t>
            </a:r>
            <a:r>
              <a:rPr altLang="en-US" dirty="0" lang="en-US">
                <a:solidFill>
                  <a:srgbClr val="FF0000"/>
                </a:solidFill>
              </a:rPr>
              <a:t> </a:t>
            </a:r>
            <a:r>
              <a:rPr altLang="en-US" dirty="0" lang="en-IN" err="1">
                <a:solidFill>
                  <a:srgbClr val="FF0000"/>
                </a:solidFill>
              </a:rPr>
              <a:t>बंद</a:t>
            </a:r>
            <a:r>
              <a:rPr altLang="en-US" dirty="0" lang="en-US">
                <a:solidFill>
                  <a:srgbClr val="FF0000"/>
                </a:solidFill>
              </a:rPr>
              <a:t> </a:t>
            </a:r>
            <a:r>
              <a:rPr altLang="en-US" dirty="0" lang="en-IN" err="1">
                <a:solidFill>
                  <a:srgbClr val="FF0000"/>
                </a:solidFill>
              </a:rPr>
              <a:t>होते</a:t>
            </a:r>
            <a:r>
              <a:rPr altLang="en-US" dirty="0" lang="en-US">
                <a:solidFill>
                  <a:srgbClr val="FF0000"/>
                </a:solidFill>
              </a:rPr>
              <a:t>.</a:t>
            </a:r>
            <a:endParaRPr altLang="zh-CN" dirty="0" lang="en-US">
              <a:solidFill>
                <a:srgbClr val="FF0000"/>
              </a:solidFill>
            </a:endParaRPr>
          </a:p>
          <a:p>
            <a:pPr algn="l">
              <a:lnSpc>
                <a:spcPct val="150000"/>
              </a:lnSpc>
            </a:pPr>
            <a:r>
              <a:rPr altLang="en-US" dirty="0" lang="en-IN" err="1">
                <a:solidFill>
                  <a:srgbClr val="FF0000"/>
                </a:solidFill>
              </a:rPr>
              <a:t>ब्राह्मण</a:t>
            </a:r>
            <a:r>
              <a:rPr altLang="en-US" dirty="0" lang="en-US">
                <a:solidFill>
                  <a:srgbClr val="FF0000"/>
                </a:solidFill>
              </a:rPr>
              <a:t> </a:t>
            </a:r>
            <a:r>
              <a:rPr altLang="en-US" dirty="0" lang="en-IN" err="1">
                <a:solidFill>
                  <a:srgbClr val="FF0000"/>
                </a:solidFill>
              </a:rPr>
              <a:t>समाजाला</a:t>
            </a:r>
            <a:r>
              <a:rPr altLang="en-US" dirty="0" lang="en-US">
                <a:solidFill>
                  <a:srgbClr val="FF0000"/>
                </a:solidFill>
              </a:rPr>
              <a:t> </a:t>
            </a:r>
            <a:r>
              <a:rPr altLang="en-US" dirty="0" lang="en-IN" err="1">
                <a:solidFill>
                  <a:srgbClr val="FF0000"/>
                </a:solidFill>
              </a:rPr>
              <a:t>विषेश</a:t>
            </a:r>
            <a:r>
              <a:rPr altLang="en-US" dirty="0" lang="en-US">
                <a:solidFill>
                  <a:srgbClr val="FF0000"/>
                </a:solidFill>
              </a:rPr>
              <a:t> </a:t>
            </a:r>
            <a:r>
              <a:rPr altLang="en-US" dirty="0" lang="en-IN" err="1">
                <a:solidFill>
                  <a:srgbClr val="FF0000"/>
                </a:solidFill>
              </a:rPr>
              <a:t>अधिकार</a:t>
            </a:r>
            <a:r>
              <a:rPr altLang="en-US" dirty="0" lang="en-US">
                <a:solidFill>
                  <a:srgbClr val="FF0000"/>
                </a:solidFill>
              </a:rPr>
              <a:t> </a:t>
            </a:r>
            <a:r>
              <a:rPr altLang="en-US" dirty="0" lang="en-IN" err="1">
                <a:solidFill>
                  <a:srgbClr val="FF0000"/>
                </a:solidFill>
              </a:rPr>
              <a:t>देण्यात</a:t>
            </a:r>
            <a:r>
              <a:rPr altLang="en-US" dirty="0" lang="en-US">
                <a:solidFill>
                  <a:srgbClr val="FF0000"/>
                </a:solidFill>
              </a:rPr>
              <a:t> </a:t>
            </a:r>
            <a:r>
              <a:rPr altLang="en-US" dirty="0" lang="en-IN" err="1">
                <a:solidFill>
                  <a:srgbClr val="FF0000"/>
                </a:solidFill>
              </a:rPr>
              <a:t>आले</a:t>
            </a:r>
            <a:r>
              <a:rPr altLang="en-US" dirty="0" lang="en-US">
                <a:solidFill>
                  <a:srgbClr val="FF0000"/>
                </a:solidFill>
              </a:rPr>
              <a:t>. </a:t>
            </a:r>
            <a:endParaRPr altLang="zh-CN" dirty="0" lang="en-US">
              <a:solidFill>
                <a:srgbClr val="FF0000"/>
              </a:solidFill>
            </a:endParaRPr>
          </a:p>
          <a:p>
            <a:pPr algn="l">
              <a:lnSpc>
                <a:spcPct val="150000"/>
              </a:lnSpc>
            </a:pPr>
            <a:r>
              <a:rPr altLang="en-US" dirty="0" lang="en-US">
                <a:solidFill>
                  <a:srgbClr val="FF0000"/>
                </a:solidFill>
              </a:rPr>
              <a:t> </a:t>
            </a:r>
            <a:r>
              <a:rPr altLang="en-US" dirty="0" lang="en-IN" err="1">
                <a:solidFill>
                  <a:srgbClr val="FF0000"/>
                </a:solidFill>
              </a:rPr>
              <a:t>अस्पृश्यता</a:t>
            </a:r>
            <a:r>
              <a:rPr altLang="en-US" dirty="0" lang="en-US">
                <a:solidFill>
                  <a:srgbClr val="FF0000"/>
                </a:solidFill>
              </a:rPr>
              <a:t> : </a:t>
            </a:r>
            <a:endParaRPr altLang="en-US" dirty="0" lang="en-US" smtClean="0">
              <a:solidFill>
                <a:srgbClr val="FF0000"/>
              </a:solidFill>
            </a:endParaRPr>
          </a:p>
          <a:p>
            <a:pPr algn="l">
              <a:lnSpc>
                <a:spcPct val="150000"/>
              </a:lnSpc>
            </a:pPr>
            <a:r>
              <a:rPr altLang="en-US" dirty="0" lang="en-IN" smtClean="0">
                <a:solidFill>
                  <a:srgbClr val="FF0000"/>
                </a:solidFill>
              </a:rPr>
              <a:t>१</a:t>
            </a:r>
            <a:r>
              <a:rPr altLang="en-US" dirty="0" lang="en-US" smtClean="0">
                <a:solidFill>
                  <a:srgbClr val="FF0000"/>
                </a:solidFill>
              </a:rPr>
              <a:t> </a:t>
            </a:r>
            <a:r>
              <a:rPr altLang="en-US" dirty="0" lang="en-IN" err="1">
                <a:solidFill>
                  <a:srgbClr val="FF0000"/>
                </a:solidFill>
              </a:rPr>
              <a:t>अस्पृश्यता</a:t>
            </a:r>
            <a:r>
              <a:rPr altLang="en-US" dirty="0" lang="en-US">
                <a:solidFill>
                  <a:srgbClr val="FF0000"/>
                </a:solidFill>
              </a:rPr>
              <a:t> </a:t>
            </a:r>
            <a:r>
              <a:rPr altLang="en-US" dirty="0" lang="en-IN" err="1">
                <a:solidFill>
                  <a:srgbClr val="FF0000"/>
                </a:solidFill>
              </a:rPr>
              <a:t>हा</a:t>
            </a:r>
            <a:r>
              <a:rPr altLang="en-US" dirty="0" lang="en-US">
                <a:solidFill>
                  <a:srgbClr val="FF0000"/>
                </a:solidFill>
              </a:rPr>
              <a:t> </a:t>
            </a:r>
            <a:r>
              <a:rPr altLang="en-US" dirty="0" lang="en-IN" err="1">
                <a:solidFill>
                  <a:srgbClr val="FF0000"/>
                </a:solidFill>
              </a:rPr>
              <a:t>समाजाला</a:t>
            </a:r>
            <a:r>
              <a:rPr altLang="en-US" dirty="0" lang="en-US">
                <a:solidFill>
                  <a:srgbClr val="FF0000"/>
                </a:solidFill>
              </a:rPr>
              <a:t> </a:t>
            </a:r>
            <a:r>
              <a:rPr altLang="en-US" dirty="0" lang="en-IN" err="1">
                <a:solidFill>
                  <a:srgbClr val="FF0000"/>
                </a:solidFill>
              </a:rPr>
              <a:t>लागलेला</a:t>
            </a:r>
            <a:r>
              <a:rPr altLang="en-US" dirty="0" lang="en-US">
                <a:solidFill>
                  <a:srgbClr val="FF0000"/>
                </a:solidFill>
              </a:rPr>
              <a:t> </a:t>
            </a:r>
            <a:r>
              <a:rPr altLang="en-US" dirty="0" lang="en-IN" err="1" smtClean="0">
                <a:solidFill>
                  <a:srgbClr val="FF0000"/>
                </a:solidFill>
              </a:rPr>
              <a:t>कलंक</a:t>
            </a:r>
            <a:r>
              <a:rPr altLang="en-US" dirty="0" lang="en-IN" smtClean="0">
                <a:solidFill>
                  <a:srgbClr val="FF0000"/>
                </a:solidFill>
              </a:rPr>
              <a:t>,</a:t>
            </a:r>
            <a:r>
              <a:rPr altLang="en-US" dirty="0" lang="en-US" smtClean="0">
                <a:solidFill>
                  <a:srgbClr val="FF0000"/>
                </a:solidFill>
              </a:rPr>
              <a:t> </a:t>
            </a:r>
            <a:r>
              <a:rPr altLang="en-US" dirty="0" lang="en-IN">
                <a:solidFill>
                  <a:srgbClr val="FF0000"/>
                </a:solidFill>
              </a:rPr>
              <a:t>२</a:t>
            </a:r>
            <a:r>
              <a:rPr altLang="en-US" dirty="0" lang="en-US">
                <a:solidFill>
                  <a:srgbClr val="FF0000"/>
                </a:solidFill>
              </a:rPr>
              <a:t> </a:t>
            </a:r>
            <a:r>
              <a:rPr altLang="en-US" dirty="0" lang="en-IN" err="1">
                <a:solidFill>
                  <a:srgbClr val="FF0000"/>
                </a:solidFill>
              </a:rPr>
              <a:t>गुलामगिरी</a:t>
            </a:r>
            <a:r>
              <a:rPr altLang="en-US" dirty="0" lang="en-US">
                <a:solidFill>
                  <a:srgbClr val="FF0000"/>
                </a:solidFill>
              </a:rPr>
              <a:t> </a:t>
            </a:r>
            <a:r>
              <a:rPr altLang="en-US" dirty="0" lang="en-IN" err="1">
                <a:solidFill>
                  <a:srgbClr val="FF0000"/>
                </a:solidFill>
              </a:rPr>
              <a:t>चे</a:t>
            </a:r>
            <a:r>
              <a:rPr altLang="en-US" dirty="0" lang="en-US">
                <a:solidFill>
                  <a:srgbClr val="FF0000"/>
                </a:solidFill>
              </a:rPr>
              <a:t> </a:t>
            </a:r>
            <a:r>
              <a:rPr altLang="en-US" dirty="0" lang="en-IN" err="1" smtClean="0">
                <a:solidFill>
                  <a:srgbClr val="FF0000"/>
                </a:solidFill>
              </a:rPr>
              <a:t>जीवन</a:t>
            </a:r>
            <a:r>
              <a:rPr altLang="zh-CN" dirty="0" lang="en-US" smtClean="0">
                <a:solidFill>
                  <a:srgbClr val="FF0000"/>
                </a:solidFill>
              </a:rPr>
              <a:t>, </a:t>
            </a:r>
            <a:r>
              <a:rPr altLang="en-US" dirty="0" lang="en-IN" smtClean="0">
                <a:solidFill>
                  <a:srgbClr val="FF0000"/>
                </a:solidFill>
              </a:rPr>
              <a:t>३</a:t>
            </a:r>
            <a:r>
              <a:rPr altLang="en-US" dirty="0" lang="en-US" smtClean="0">
                <a:solidFill>
                  <a:srgbClr val="FF0000"/>
                </a:solidFill>
              </a:rPr>
              <a:t> </a:t>
            </a:r>
            <a:r>
              <a:rPr altLang="en-US" dirty="0" lang="en-IN" err="1">
                <a:solidFill>
                  <a:srgbClr val="FF0000"/>
                </a:solidFill>
              </a:rPr>
              <a:t>सर्व</a:t>
            </a:r>
            <a:r>
              <a:rPr altLang="en-US" dirty="0" lang="en-US">
                <a:solidFill>
                  <a:srgbClr val="FF0000"/>
                </a:solidFill>
              </a:rPr>
              <a:t> </a:t>
            </a:r>
            <a:r>
              <a:rPr altLang="en-US" dirty="0" lang="en-IN" err="1">
                <a:solidFill>
                  <a:srgbClr val="FF0000"/>
                </a:solidFill>
              </a:rPr>
              <a:t>हक्का</a:t>
            </a:r>
            <a:r>
              <a:rPr altLang="en-US" dirty="0" lang="en-US">
                <a:solidFill>
                  <a:srgbClr val="FF0000"/>
                </a:solidFill>
              </a:rPr>
              <a:t> </a:t>
            </a:r>
            <a:r>
              <a:rPr altLang="en-US" dirty="0" lang="en-IN" err="1">
                <a:solidFill>
                  <a:srgbClr val="FF0000"/>
                </a:solidFill>
              </a:rPr>
              <a:t>पासून</a:t>
            </a:r>
            <a:r>
              <a:rPr altLang="en-US" dirty="0" lang="en-US">
                <a:solidFill>
                  <a:srgbClr val="FF0000"/>
                </a:solidFill>
              </a:rPr>
              <a:t>  </a:t>
            </a:r>
            <a:r>
              <a:rPr altLang="en-US" dirty="0" lang="en-IN" err="1" smtClean="0">
                <a:solidFill>
                  <a:srgbClr val="FF0000"/>
                </a:solidFill>
              </a:rPr>
              <a:t>वंचित</a:t>
            </a:r>
            <a:r>
              <a:rPr altLang="en-US" dirty="0" lang="en-IN" smtClean="0">
                <a:solidFill>
                  <a:srgbClr val="FF0000"/>
                </a:solidFill>
              </a:rPr>
              <a:t>.</a:t>
            </a:r>
            <a:r>
              <a:rPr altLang="en-US" dirty="0" lang="en-US" smtClean="0">
                <a:solidFill>
                  <a:srgbClr val="FF0000"/>
                </a:solidFill>
              </a:rPr>
              <a:t> </a:t>
            </a:r>
            <a:r>
              <a:rPr altLang="en-US" dirty="0" lang="en-IN">
                <a:solidFill>
                  <a:srgbClr val="FF0000"/>
                </a:solidFill>
              </a:rPr>
              <a:t>४</a:t>
            </a:r>
            <a:r>
              <a:rPr altLang="en-US" dirty="0" lang="en-US">
                <a:solidFill>
                  <a:srgbClr val="FF0000"/>
                </a:solidFill>
              </a:rPr>
              <a:t> </a:t>
            </a:r>
            <a:r>
              <a:rPr altLang="en-US" dirty="0" lang="en-IN" err="1">
                <a:solidFill>
                  <a:srgbClr val="FF0000"/>
                </a:solidFill>
              </a:rPr>
              <a:t>शिक्षणाचा</a:t>
            </a:r>
            <a:r>
              <a:rPr altLang="en-US" dirty="0" lang="en-US">
                <a:solidFill>
                  <a:srgbClr val="FF0000"/>
                </a:solidFill>
              </a:rPr>
              <a:t> </a:t>
            </a:r>
            <a:r>
              <a:rPr altLang="en-US" dirty="0" lang="en-IN" err="1">
                <a:solidFill>
                  <a:srgbClr val="FF0000"/>
                </a:solidFill>
              </a:rPr>
              <a:t>अधिकार</a:t>
            </a:r>
            <a:r>
              <a:rPr altLang="en-US" dirty="0" lang="en-US">
                <a:solidFill>
                  <a:srgbClr val="FF0000"/>
                </a:solidFill>
              </a:rPr>
              <a:t> </a:t>
            </a:r>
            <a:r>
              <a:rPr altLang="en-US" dirty="0" lang="en-IN" err="1">
                <a:solidFill>
                  <a:srgbClr val="FF0000"/>
                </a:solidFill>
              </a:rPr>
              <a:t>देण्यात</a:t>
            </a:r>
            <a:r>
              <a:rPr altLang="en-US" dirty="0" lang="en-US">
                <a:solidFill>
                  <a:srgbClr val="FF0000"/>
                </a:solidFill>
              </a:rPr>
              <a:t> </a:t>
            </a:r>
            <a:r>
              <a:rPr altLang="en-US" dirty="0" lang="en-IN" err="1">
                <a:solidFill>
                  <a:srgbClr val="FF0000"/>
                </a:solidFill>
              </a:rPr>
              <a:t>आला</a:t>
            </a:r>
            <a:r>
              <a:rPr altLang="en-US" dirty="0" lang="en-US">
                <a:solidFill>
                  <a:srgbClr val="FF0000"/>
                </a:solidFill>
              </a:rPr>
              <a:t> </a:t>
            </a:r>
            <a:r>
              <a:rPr altLang="en-US" dirty="0" lang="en-IN" err="1" smtClean="0">
                <a:solidFill>
                  <a:srgbClr val="FF0000"/>
                </a:solidFill>
              </a:rPr>
              <a:t>नाही</a:t>
            </a:r>
            <a:r>
              <a:rPr altLang="en-US" dirty="0" lang="en-IN" smtClean="0">
                <a:solidFill>
                  <a:srgbClr val="FF0000"/>
                </a:solidFill>
              </a:rPr>
              <a:t>.</a:t>
            </a:r>
            <a:endParaRPr altLang="zh-CN" dirty="0" lang="en-US">
              <a:solidFill>
                <a:srgbClr val="FF0000"/>
              </a:solidFill>
            </a:endParaRPr>
          </a:p>
          <a:p>
            <a:pPr algn="l">
              <a:lnSpc>
                <a:spcPct val="150000"/>
              </a:lnSpc>
            </a:pPr>
            <a:r>
              <a:rPr altLang="en-US" dirty="0" lang="en-IN">
                <a:solidFill>
                  <a:srgbClr val="FF0000"/>
                </a:solidFill>
              </a:rPr>
              <a:t>५</a:t>
            </a:r>
            <a:r>
              <a:rPr altLang="en-US" dirty="0" lang="en-US">
                <a:solidFill>
                  <a:srgbClr val="FF0000"/>
                </a:solidFill>
              </a:rPr>
              <a:t> </a:t>
            </a:r>
            <a:r>
              <a:rPr altLang="en-US" dirty="0" lang="en-IN" err="1">
                <a:solidFill>
                  <a:srgbClr val="FF0000"/>
                </a:solidFill>
              </a:rPr>
              <a:t>कनिष्ठ</a:t>
            </a:r>
            <a:r>
              <a:rPr altLang="en-US" dirty="0" lang="en-US">
                <a:solidFill>
                  <a:srgbClr val="FF0000"/>
                </a:solidFill>
              </a:rPr>
              <a:t> </a:t>
            </a:r>
            <a:r>
              <a:rPr altLang="en-US" dirty="0" lang="en-IN" err="1">
                <a:solidFill>
                  <a:srgbClr val="FF0000"/>
                </a:solidFill>
              </a:rPr>
              <a:t>वर्गातील</a:t>
            </a:r>
            <a:r>
              <a:rPr altLang="en-US" dirty="0" lang="en-US">
                <a:solidFill>
                  <a:srgbClr val="FF0000"/>
                </a:solidFill>
              </a:rPr>
              <a:t> </a:t>
            </a:r>
            <a:r>
              <a:rPr altLang="en-US" dirty="0" lang="en-IN" err="1">
                <a:solidFill>
                  <a:srgbClr val="FF0000"/>
                </a:solidFill>
              </a:rPr>
              <a:t>लोकांना</a:t>
            </a:r>
            <a:r>
              <a:rPr altLang="en-US" dirty="0" lang="en-US">
                <a:solidFill>
                  <a:srgbClr val="FF0000"/>
                </a:solidFill>
              </a:rPr>
              <a:t> </a:t>
            </a:r>
            <a:r>
              <a:rPr altLang="en-US" dirty="0" lang="en-IN" err="1">
                <a:solidFill>
                  <a:srgbClr val="FF0000"/>
                </a:solidFill>
              </a:rPr>
              <a:t>विकासाची</a:t>
            </a:r>
            <a:r>
              <a:rPr altLang="en-US" dirty="0" lang="en-US">
                <a:solidFill>
                  <a:srgbClr val="FF0000"/>
                </a:solidFill>
              </a:rPr>
              <a:t> </a:t>
            </a:r>
            <a:r>
              <a:rPr altLang="en-US" dirty="0" lang="en-IN" err="1">
                <a:solidFill>
                  <a:srgbClr val="FF0000"/>
                </a:solidFill>
              </a:rPr>
              <a:t>संधी</a:t>
            </a:r>
            <a:r>
              <a:rPr altLang="en-US" dirty="0" lang="en-US">
                <a:solidFill>
                  <a:srgbClr val="FF0000"/>
                </a:solidFill>
              </a:rPr>
              <a:t> </a:t>
            </a:r>
            <a:r>
              <a:rPr altLang="en-US" dirty="0" lang="en-IN" err="1">
                <a:solidFill>
                  <a:srgbClr val="FF0000"/>
                </a:solidFill>
              </a:rPr>
              <a:t>उपलब्ध</a:t>
            </a:r>
            <a:r>
              <a:rPr altLang="en-US" dirty="0" lang="en-US">
                <a:solidFill>
                  <a:srgbClr val="FF0000"/>
                </a:solidFill>
              </a:rPr>
              <a:t> </a:t>
            </a:r>
            <a:r>
              <a:rPr altLang="en-US" dirty="0" lang="en-IN" err="1">
                <a:solidFill>
                  <a:srgbClr val="FF0000"/>
                </a:solidFill>
              </a:rPr>
              <a:t>झाली</a:t>
            </a:r>
            <a:r>
              <a:rPr altLang="en-US" dirty="0" lang="en-US">
                <a:solidFill>
                  <a:srgbClr val="FF0000"/>
                </a:solidFill>
              </a:rPr>
              <a:t> </a:t>
            </a:r>
            <a:r>
              <a:rPr altLang="en-US" dirty="0" lang="en-IN" err="1">
                <a:solidFill>
                  <a:srgbClr val="FF0000"/>
                </a:solidFill>
              </a:rPr>
              <a:t>नाही</a:t>
            </a:r>
            <a:r>
              <a:rPr altLang="en-US" dirty="0" lang="en-US">
                <a:solidFill>
                  <a:srgbClr val="FF0000"/>
                </a:solidFill>
              </a:rPr>
              <a:t>. </a:t>
            </a:r>
            <a:endParaRPr altLang="zh-CN" dirty="0" lang="en-US">
              <a:solidFill>
                <a:srgbClr val="FF0000"/>
              </a:solidFill>
            </a:endParaRPr>
          </a:p>
          <a:p>
            <a:endParaRPr altLang="zh-CN" dirty="0" lang="en-US"/>
          </a:p>
          <a:p>
            <a:endParaRPr altLang="zh-CN" dirty="0" lang="en-US"/>
          </a:p>
          <a:p>
            <a:endParaRPr altLang="zh-CN" dirty="0" lang="en-US"/>
          </a:p>
          <a:p>
            <a:endParaRPr altLang="zh-CN" dirty="0"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Title 1048589"/>
          <p:cNvSpPr>
            <a:spLocks noGrp="1"/>
          </p:cNvSpPr>
          <p:nvPr>
            <p:ph type="ctrTitle"/>
          </p:nvPr>
        </p:nvSpPr>
        <p:spPr>
          <a:xfrm>
            <a:off x="422030" y="620486"/>
            <a:ext cx="8229600" cy="1121228"/>
          </a:xfrm>
        </p:spPr>
        <p:txBody>
          <a:bodyPr/>
          <a:p>
            <a:r>
              <a:rPr altLang="en-US" lang="en-IN"/>
              <a:t>स्त्री</a:t>
            </a:r>
            <a:r>
              <a:rPr altLang="en-US" lang="en-US"/>
              <a:t> </a:t>
            </a:r>
            <a:r>
              <a:rPr altLang="en-US" lang="en-IN"/>
              <a:t>जीवन</a:t>
            </a:r>
            <a:r>
              <a:rPr altLang="en-US" lang="en-US"/>
              <a:t> :</a:t>
            </a:r>
            <a:endParaRPr lang="en-IN"/>
          </a:p>
        </p:txBody>
      </p:sp>
      <p:sp>
        <p:nvSpPr>
          <p:cNvPr id="1048592" name="Subtitle 1048590"/>
          <p:cNvSpPr>
            <a:spLocks noGrp="1"/>
          </p:cNvSpPr>
          <p:nvPr>
            <p:ph type="subTitle" idx="1"/>
          </p:nvPr>
        </p:nvSpPr>
        <p:spPr>
          <a:xfrm>
            <a:off x="2242456" y="1981199"/>
            <a:ext cx="6749143" cy="4082143"/>
          </a:xfrm>
        </p:spPr>
        <p:txBody>
          <a:bodyPr>
            <a:normAutofit fontScale="78571" lnSpcReduction="20000"/>
          </a:bodyPr>
          <a:p>
            <a:pPr algn="l">
              <a:lnSpc>
                <a:spcPct val="170000"/>
              </a:lnSpc>
            </a:pPr>
            <a:r>
              <a:rPr altLang="en-US" dirty="0" lang="en-IN" err="1">
                <a:solidFill>
                  <a:srgbClr val="FFFF00"/>
                </a:solidFill>
              </a:rPr>
              <a:t>स्त्री</a:t>
            </a:r>
            <a:r>
              <a:rPr altLang="en-US" dirty="0" lang="en-US">
                <a:solidFill>
                  <a:srgbClr val="FFFF00"/>
                </a:solidFill>
              </a:rPr>
              <a:t> </a:t>
            </a:r>
            <a:r>
              <a:rPr altLang="en-US" dirty="0" lang="en-IN" err="1">
                <a:solidFill>
                  <a:srgbClr val="FFFF00"/>
                </a:solidFill>
              </a:rPr>
              <a:t>जीवन</a:t>
            </a:r>
            <a:r>
              <a:rPr altLang="en-US" dirty="0" lang="en-US">
                <a:solidFill>
                  <a:srgbClr val="FFFF00"/>
                </a:solidFill>
              </a:rPr>
              <a:t>: </a:t>
            </a:r>
            <a:r>
              <a:rPr altLang="en-US" dirty="0" lang="en-IN" err="1">
                <a:solidFill>
                  <a:srgbClr val="FFFF00"/>
                </a:solidFill>
              </a:rPr>
              <a:t>या</a:t>
            </a:r>
            <a:r>
              <a:rPr altLang="en-US" dirty="0" lang="en-IN">
                <a:solidFill>
                  <a:srgbClr val="FFFF00"/>
                </a:solidFill>
              </a:rPr>
              <a:t> </a:t>
            </a:r>
            <a:r>
              <a:rPr altLang="en-US" dirty="0" lang="en-IN" err="1">
                <a:solidFill>
                  <a:srgbClr val="FFFF00"/>
                </a:solidFill>
              </a:rPr>
              <a:t>काळातील</a:t>
            </a:r>
            <a:r>
              <a:rPr altLang="en-US" dirty="0" lang="en-US">
                <a:solidFill>
                  <a:srgbClr val="FFFF00"/>
                </a:solidFill>
              </a:rPr>
              <a:t> </a:t>
            </a:r>
            <a:r>
              <a:rPr altLang="en-US" dirty="0" lang="en-IN" err="1">
                <a:solidFill>
                  <a:srgbClr val="FFFF00"/>
                </a:solidFill>
              </a:rPr>
              <a:t>स्त्री</a:t>
            </a:r>
            <a:r>
              <a:rPr altLang="en-US" dirty="0" lang="en-US">
                <a:solidFill>
                  <a:srgbClr val="FFFF00"/>
                </a:solidFill>
              </a:rPr>
              <a:t> </a:t>
            </a:r>
            <a:r>
              <a:rPr altLang="en-US" dirty="0" lang="en-IN" err="1">
                <a:solidFill>
                  <a:srgbClr val="FFFF00"/>
                </a:solidFill>
              </a:rPr>
              <a:t>जीवन</a:t>
            </a:r>
            <a:r>
              <a:rPr altLang="en-US" dirty="0" lang="en-US">
                <a:solidFill>
                  <a:srgbClr val="FFFF00"/>
                </a:solidFill>
              </a:rPr>
              <a:t> </a:t>
            </a:r>
            <a:r>
              <a:rPr altLang="en-US" dirty="0" lang="en-IN" err="1">
                <a:solidFill>
                  <a:srgbClr val="FFFF00"/>
                </a:solidFill>
              </a:rPr>
              <a:t>अत्यंत</a:t>
            </a:r>
            <a:r>
              <a:rPr altLang="en-US" dirty="0" lang="en-US">
                <a:solidFill>
                  <a:srgbClr val="FFFF00"/>
                </a:solidFill>
              </a:rPr>
              <a:t> </a:t>
            </a:r>
            <a:r>
              <a:rPr altLang="en-US" dirty="0" lang="en-IN" err="1">
                <a:solidFill>
                  <a:srgbClr val="FFFF00"/>
                </a:solidFill>
              </a:rPr>
              <a:t>करूणाजनक</a:t>
            </a:r>
            <a:r>
              <a:rPr altLang="en-US" dirty="0" lang="en-US">
                <a:solidFill>
                  <a:srgbClr val="FFFF00"/>
                </a:solidFill>
              </a:rPr>
              <a:t> </a:t>
            </a:r>
            <a:r>
              <a:rPr altLang="en-US" dirty="0" lang="en-IN" err="1">
                <a:solidFill>
                  <a:srgbClr val="FFFF00"/>
                </a:solidFill>
              </a:rPr>
              <a:t>होते</a:t>
            </a:r>
            <a:r>
              <a:rPr altLang="en-US" dirty="0" lang="en-US">
                <a:solidFill>
                  <a:srgbClr val="FFFF00"/>
                </a:solidFill>
              </a:rPr>
              <a:t>. </a:t>
            </a:r>
            <a:endParaRPr altLang="zh-CN" dirty="0" lang="en-US">
              <a:solidFill>
                <a:srgbClr val="FFFF00"/>
              </a:solidFill>
            </a:endParaRPr>
          </a:p>
          <a:p>
            <a:pPr algn="l">
              <a:lnSpc>
                <a:spcPct val="170000"/>
              </a:lnSpc>
            </a:pPr>
            <a:r>
              <a:rPr altLang="en-US" dirty="0" lang="en-IN">
                <a:solidFill>
                  <a:srgbClr val="FFFF00"/>
                </a:solidFill>
              </a:rPr>
              <a:t>१</a:t>
            </a:r>
            <a:r>
              <a:rPr altLang="en-US" dirty="0" lang="en-US">
                <a:solidFill>
                  <a:srgbClr val="FFFF00"/>
                </a:solidFill>
              </a:rPr>
              <a:t> </a:t>
            </a:r>
            <a:r>
              <a:rPr altLang="en-US" dirty="0" lang="en-IN" err="1">
                <a:solidFill>
                  <a:srgbClr val="FFFF00"/>
                </a:solidFill>
              </a:rPr>
              <a:t>शिक्षणाच्या</a:t>
            </a:r>
            <a:r>
              <a:rPr altLang="en-US" dirty="0" lang="en-US">
                <a:solidFill>
                  <a:srgbClr val="FFFF00"/>
                </a:solidFill>
              </a:rPr>
              <a:t> </a:t>
            </a:r>
            <a:r>
              <a:rPr altLang="en-US" dirty="0" lang="en-IN" err="1">
                <a:solidFill>
                  <a:srgbClr val="FFFF00"/>
                </a:solidFill>
              </a:rPr>
              <a:t>अधिकारापासून</a:t>
            </a:r>
            <a:r>
              <a:rPr altLang="en-US" dirty="0" lang="en-US">
                <a:solidFill>
                  <a:srgbClr val="FFFF00"/>
                </a:solidFill>
              </a:rPr>
              <a:t> </a:t>
            </a:r>
            <a:r>
              <a:rPr altLang="en-US" dirty="0" lang="en-IN" err="1">
                <a:solidFill>
                  <a:srgbClr val="FFFF00"/>
                </a:solidFill>
              </a:rPr>
              <a:t>वंचित</a:t>
            </a:r>
            <a:r>
              <a:rPr altLang="en-US" dirty="0" lang="en-US">
                <a:solidFill>
                  <a:srgbClr val="FFFF00"/>
                </a:solidFill>
              </a:rPr>
              <a:t> </a:t>
            </a:r>
            <a:r>
              <a:rPr altLang="en-US" dirty="0" lang="en-IN" err="1">
                <a:solidFill>
                  <a:srgbClr val="FFFF00"/>
                </a:solidFill>
              </a:rPr>
              <a:t>जीवन</a:t>
            </a:r>
            <a:r>
              <a:rPr altLang="en-US" dirty="0" lang="en-US">
                <a:solidFill>
                  <a:srgbClr val="FFFF00"/>
                </a:solidFill>
              </a:rPr>
              <a:t>. </a:t>
            </a:r>
            <a:endParaRPr altLang="zh-CN" dirty="0" lang="en-US">
              <a:solidFill>
                <a:srgbClr val="FFFF00"/>
              </a:solidFill>
            </a:endParaRPr>
          </a:p>
          <a:p>
            <a:pPr algn="l">
              <a:lnSpc>
                <a:spcPct val="170000"/>
              </a:lnSpc>
            </a:pPr>
            <a:r>
              <a:rPr altLang="en-US" dirty="0" lang="en-IN">
                <a:solidFill>
                  <a:srgbClr val="FFFF00"/>
                </a:solidFill>
              </a:rPr>
              <a:t>२</a:t>
            </a:r>
            <a:r>
              <a:rPr altLang="en-US" dirty="0" lang="en-US">
                <a:solidFill>
                  <a:srgbClr val="FFFF00"/>
                </a:solidFill>
              </a:rPr>
              <a:t> </a:t>
            </a:r>
            <a:r>
              <a:rPr altLang="en-US" dirty="0" lang="en-IN" err="1">
                <a:solidFill>
                  <a:srgbClr val="FFFF00"/>
                </a:solidFill>
              </a:rPr>
              <a:t>बाल</a:t>
            </a:r>
            <a:r>
              <a:rPr altLang="en-US" dirty="0" lang="en-US">
                <a:solidFill>
                  <a:srgbClr val="FFFF00"/>
                </a:solidFill>
              </a:rPr>
              <a:t> </a:t>
            </a:r>
            <a:r>
              <a:rPr altLang="en-US" dirty="0" lang="en-IN" err="1">
                <a:solidFill>
                  <a:srgbClr val="FFFF00"/>
                </a:solidFill>
              </a:rPr>
              <a:t>विवाहाची</a:t>
            </a:r>
            <a:r>
              <a:rPr altLang="en-US" dirty="0" lang="en-US">
                <a:solidFill>
                  <a:srgbClr val="FFFF00"/>
                </a:solidFill>
              </a:rPr>
              <a:t> </a:t>
            </a:r>
            <a:r>
              <a:rPr altLang="en-US" dirty="0" lang="en-IN" err="1">
                <a:solidFill>
                  <a:srgbClr val="FFFF00"/>
                </a:solidFill>
              </a:rPr>
              <a:t>प्रथा</a:t>
            </a:r>
            <a:r>
              <a:rPr altLang="en-US" dirty="0" lang="en-US">
                <a:solidFill>
                  <a:srgbClr val="FFFF00"/>
                </a:solidFill>
              </a:rPr>
              <a:t>. </a:t>
            </a:r>
            <a:endParaRPr altLang="zh-CN" dirty="0" lang="en-US">
              <a:solidFill>
                <a:srgbClr val="FFFF00"/>
              </a:solidFill>
            </a:endParaRPr>
          </a:p>
          <a:p>
            <a:pPr algn="l">
              <a:lnSpc>
                <a:spcPct val="170000"/>
              </a:lnSpc>
            </a:pPr>
            <a:r>
              <a:rPr altLang="en-US" dirty="0" lang="en-IN">
                <a:solidFill>
                  <a:srgbClr val="FFFF00"/>
                </a:solidFill>
              </a:rPr>
              <a:t>३</a:t>
            </a:r>
            <a:r>
              <a:rPr altLang="en-US" dirty="0" lang="en-US">
                <a:solidFill>
                  <a:srgbClr val="FFFF00"/>
                </a:solidFill>
              </a:rPr>
              <a:t> </a:t>
            </a:r>
            <a:r>
              <a:rPr altLang="en-US" dirty="0" lang="en-IN" err="1">
                <a:solidFill>
                  <a:srgbClr val="FFFF00"/>
                </a:solidFill>
              </a:rPr>
              <a:t>बाल</a:t>
            </a:r>
            <a:r>
              <a:rPr altLang="en-US" dirty="0" lang="en-US">
                <a:solidFill>
                  <a:srgbClr val="FFFF00"/>
                </a:solidFill>
              </a:rPr>
              <a:t>-</a:t>
            </a:r>
            <a:r>
              <a:rPr altLang="en-US" dirty="0" lang="en-IN" err="1">
                <a:solidFill>
                  <a:srgbClr val="FFFF00"/>
                </a:solidFill>
              </a:rPr>
              <a:t>जरठ</a:t>
            </a:r>
            <a:r>
              <a:rPr altLang="en-US" dirty="0" lang="en-US">
                <a:solidFill>
                  <a:srgbClr val="FFFF00"/>
                </a:solidFill>
              </a:rPr>
              <a:t>-</a:t>
            </a:r>
            <a:r>
              <a:rPr altLang="en-US" dirty="0" lang="en-IN" err="1">
                <a:solidFill>
                  <a:srgbClr val="FFFF00"/>
                </a:solidFill>
              </a:rPr>
              <a:t>विवाह</a:t>
            </a:r>
            <a:r>
              <a:rPr altLang="en-US" dirty="0" lang="en-US">
                <a:solidFill>
                  <a:srgbClr val="FFFF00"/>
                </a:solidFill>
              </a:rPr>
              <a:t> </a:t>
            </a:r>
            <a:r>
              <a:rPr altLang="en-US" dirty="0" lang="en-IN" err="1">
                <a:solidFill>
                  <a:srgbClr val="FFFF00"/>
                </a:solidFill>
              </a:rPr>
              <a:t>अस्तित्वात</a:t>
            </a:r>
            <a:r>
              <a:rPr altLang="en-US" dirty="0" lang="en-US">
                <a:solidFill>
                  <a:srgbClr val="FFFF00"/>
                </a:solidFill>
              </a:rPr>
              <a:t> </a:t>
            </a:r>
            <a:r>
              <a:rPr altLang="en-US" dirty="0" lang="en-IN" err="1">
                <a:solidFill>
                  <a:srgbClr val="FFFF00"/>
                </a:solidFill>
              </a:rPr>
              <a:t>होता</a:t>
            </a:r>
            <a:r>
              <a:rPr altLang="en-US" dirty="0" lang="en-US">
                <a:solidFill>
                  <a:srgbClr val="FFFF00"/>
                </a:solidFill>
              </a:rPr>
              <a:t>. </a:t>
            </a:r>
            <a:endParaRPr altLang="zh-CN" dirty="0" lang="en-US">
              <a:solidFill>
                <a:srgbClr val="FFFF00"/>
              </a:solidFill>
            </a:endParaRPr>
          </a:p>
          <a:p>
            <a:pPr algn="l">
              <a:lnSpc>
                <a:spcPct val="170000"/>
              </a:lnSpc>
            </a:pPr>
            <a:r>
              <a:rPr altLang="en-US" dirty="0" lang="en-IN">
                <a:solidFill>
                  <a:srgbClr val="FFFF00"/>
                </a:solidFill>
              </a:rPr>
              <a:t>४</a:t>
            </a:r>
            <a:r>
              <a:rPr altLang="en-US" dirty="0" lang="en-US">
                <a:solidFill>
                  <a:srgbClr val="FFFF00"/>
                </a:solidFill>
              </a:rPr>
              <a:t> </a:t>
            </a:r>
            <a:r>
              <a:rPr altLang="en-US" dirty="0" lang="en-IN" err="1">
                <a:solidFill>
                  <a:srgbClr val="FFFF00"/>
                </a:solidFill>
              </a:rPr>
              <a:t>बहुपत्नीत्व</a:t>
            </a:r>
            <a:r>
              <a:rPr altLang="en-US" dirty="0" lang="en-US">
                <a:solidFill>
                  <a:srgbClr val="FFFF00"/>
                </a:solidFill>
              </a:rPr>
              <a:t> </a:t>
            </a:r>
            <a:r>
              <a:rPr altLang="en-US" dirty="0" lang="en-IN" err="1">
                <a:solidFill>
                  <a:srgbClr val="FFFF00"/>
                </a:solidFill>
              </a:rPr>
              <a:t>अस्तित्वात</a:t>
            </a:r>
            <a:r>
              <a:rPr altLang="en-US" dirty="0" lang="en-US">
                <a:solidFill>
                  <a:srgbClr val="FFFF00"/>
                </a:solidFill>
              </a:rPr>
              <a:t> </a:t>
            </a:r>
            <a:r>
              <a:rPr altLang="en-US" dirty="0" lang="en-IN" err="1">
                <a:solidFill>
                  <a:srgbClr val="FFFF00"/>
                </a:solidFill>
              </a:rPr>
              <a:t>होते</a:t>
            </a:r>
            <a:r>
              <a:rPr altLang="en-US" dirty="0" lang="en-US">
                <a:solidFill>
                  <a:srgbClr val="FFFF00"/>
                </a:solidFill>
              </a:rPr>
              <a:t>.</a:t>
            </a:r>
            <a:endParaRPr altLang="zh-CN" dirty="0" lang="en-US">
              <a:solidFill>
                <a:srgbClr val="FFFF00"/>
              </a:solidFill>
            </a:endParaRPr>
          </a:p>
          <a:p>
            <a:pPr algn="l">
              <a:lnSpc>
                <a:spcPct val="170000"/>
              </a:lnSpc>
            </a:pPr>
            <a:r>
              <a:rPr altLang="en-US" dirty="0" lang="en-IN">
                <a:solidFill>
                  <a:srgbClr val="FFFF00"/>
                </a:solidFill>
              </a:rPr>
              <a:t>५</a:t>
            </a:r>
            <a:r>
              <a:rPr altLang="en-US" dirty="0" lang="en-US">
                <a:solidFill>
                  <a:srgbClr val="FFFF00"/>
                </a:solidFill>
              </a:rPr>
              <a:t> </a:t>
            </a:r>
            <a:r>
              <a:rPr altLang="en-US" dirty="0" lang="en-IN" err="1">
                <a:solidFill>
                  <a:srgbClr val="FFFF00"/>
                </a:solidFill>
              </a:rPr>
              <a:t>सतीची</a:t>
            </a:r>
            <a:r>
              <a:rPr altLang="en-US" dirty="0" lang="en-US">
                <a:solidFill>
                  <a:srgbClr val="FFFF00"/>
                </a:solidFill>
              </a:rPr>
              <a:t> </a:t>
            </a:r>
            <a:r>
              <a:rPr altLang="en-US" dirty="0" lang="en-IN" err="1">
                <a:solidFill>
                  <a:srgbClr val="FFFF00"/>
                </a:solidFill>
              </a:rPr>
              <a:t>प्रथा</a:t>
            </a:r>
            <a:r>
              <a:rPr altLang="en-US" dirty="0" lang="en-US">
                <a:solidFill>
                  <a:srgbClr val="FFFF00"/>
                </a:solidFill>
              </a:rPr>
              <a:t> </a:t>
            </a:r>
            <a:r>
              <a:rPr altLang="en-US" dirty="0" lang="en-IN" err="1">
                <a:solidFill>
                  <a:srgbClr val="FFFF00"/>
                </a:solidFill>
              </a:rPr>
              <a:t>अस्तित्वात</a:t>
            </a:r>
            <a:r>
              <a:rPr altLang="en-US" dirty="0" lang="en-US">
                <a:solidFill>
                  <a:srgbClr val="FFFF00"/>
                </a:solidFill>
              </a:rPr>
              <a:t> </a:t>
            </a:r>
            <a:r>
              <a:rPr altLang="en-US" dirty="0" lang="en-IN" err="1">
                <a:solidFill>
                  <a:srgbClr val="FFFF00"/>
                </a:solidFill>
              </a:rPr>
              <a:t>होती</a:t>
            </a:r>
            <a:r>
              <a:rPr altLang="en-US" dirty="0" lang="en-US">
                <a:solidFill>
                  <a:srgbClr val="FFFF00"/>
                </a:solidFill>
              </a:rPr>
              <a:t>. </a:t>
            </a:r>
            <a:endParaRPr altLang="zh-CN" dirty="0" lang="en-US">
              <a:solidFill>
                <a:srgbClr val="FFFF00"/>
              </a:solidFill>
            </a:endParaRPr>
          </a:p>
          <a:p>
            <a:pPr algn="l">
              <a:lnSpc>
                <a:spcPct val="170000"/>
              </a:lnSpc>
            </a:pPr>
            <a:r>
              <a:rPr altLang="en-US" dirty="0" lang="en-IN">
                <a:solidFill>
                  <a:srgbClr val="FFFF00"/>
                </a:solidFill>
              </a:rPr>
              <a:t>६</a:t>
            </a:r>
            <a:r>
              <a:rPr altLang="en-US" dirty="0" lang="en-US">
                <a:solidFill>
                  <a:srgbClr val="FFFF00"/>
                </a:solidFill>
              </a:rPr>
              <a:t>  </a:t>
            </a:r>
            <a:r>
              <a:rPr altLang="en-US" dirty="0" lang="en-IN" err="1">
                <a:solidFill>
                  <a:srgbClr val="FFFF00"/>
                </a:solidFill>
              </a:rPr>
              <a:t>विधवा</a:t>
            </a:r>
            <a:r>
              <a:rPr altLang="en-US" dirty="0" lang="en-IN">
                <a:solidFill>
                  <a:srgbClr val="FFFF00"/>
                </a:solidFill>
              </a:rPr>
              <a:t> </a:t>
            </a:r>
            <a:r>
              <a:rPr altLang="en-US" dirty="0" lang="en-IN" err="1">
                <a:solidFill>
                  <a:srgbClr val="FFFF00"/>
                </a:solidFill>
              </a:rPr>
              <a:t>केशवपन</a:t>
            </a:r>
            <a:r>
              <a:rPr altLang="en-US" dirty="0" lang="en-US">
                <a:solidFill>
                  <a:srgbClr val="FFFF00"/>
                </a:solidFill>
              </a:rPr>
              <a:t> </a:t>
            </a:r>
            <a:endParaRPr altLang="zh-CN" dirty="0" lang="en-US">
              <a:solidFill>
                <a:srgbClr val="FFFF00"/>
              </a:solidFill>
            </a:endParaRPr>
          </a:p>
          <a:p>
            <a:pPr algn="l">
              <a:lnSpc>
                <a:spcPct val="170000"/>
              </a:lnSpc>
            </a:pPr>
            <a:endParaRPr dirty="0" lang="en-I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048587"/>
          <p:cNvSpPr>
            <a:spLocks noGrp="1"/>
          </p:cNvSpPr>
          <p:nvPr>
            <p:ph type="ctrTitle"/>
          </p:nvPr>
        </p:nvSpPr>
        <p:spPr>
          <a:xfrm>
            <a:off x="422030" y="446315"/>
            <a:ext cx="8229600" cy="1066800"/>
          </a:xfrm>
        </p:spPr>
        <p:txBody>
          <a:bodyPr/>
          <a:p>
            <a:r>
              <a:rPr altLang="en-US" dirty="0" lang="en-IN" err="1"/>
              <a:t>धार्मिक</a:t>
            </a:r>
            <a:r>
              <a:rPr altLang="en-US" dirty="0" lang="en-US"/>
              <a:t> </a:t>
            </a:r>
            <a:r>
              <a:rPr altLang="en-US" dirty="0" lang="en-IN" err="1"/>
              <a:t>जीवनाचे</a:t>
            </a:r>
            <a:r>
              <a:rPr altLang="en-US" dirty="0" lang="en-US"/>
              <a:t> </a:t>
            </a:r>
            <a:r>
              <a:rPr altLang="en-US" dirty="0" lang="en-IN" err="1"/>
              <a:t>स्वरूप</a:t>
            </a:r>
            <a:endParaRPr dirty="0" lang="en-IN"/>
          </a:p>
        </p:txBody>
      </p:sp>
      <p:sp>
        <p:nvSpPr>
          <p:cNvPr id="1048594" name="Subtitle 1048588"/>
          <p:cNvSpPr>
            <a:spLocks noGrp="1"/>
          </p:cNvSpPr>
          <p:nvPr>
            <p:ph type="subTitle" idx="1"/>
          </p:nvPr>
        </p:nvSpPr>
        <p:spPr>
          <a:xfrm>
            <a:off x="1817914" y="1970313"/>
            <a:ext cx="6879771" cy="4484915"/>
          </a:xfrm>
        </p:spPr>
        <p:txBody>
          <a:bodyPr>
            <a:normAutofit fontScale="89286" lnSpcReduction="10000"/>
          </a:bodyPr>
          <a:p>
            <a:pPr algn="l">
              <a:lnSpc>
                <a:spcPct val="150000"/>
              </a:lnSpc>
            </a:pPr>
            <a:r>
              <a:rPr altLang="en-US" dirty="0" lang="en-US" smtClean="0">
                <a:solidFill>
                  <a:srgbClr val="002060"/>
                </a:solidFill>
              </a:rPr>
              <a:t>1) </a:t>
            </a:r>
            <a:r>
              <a:rPr altLang="en-US" dirty="0" lang="en-IN" err="1" smtClean="0">
                <a:solidFill>
                  <a:srgbClr val="002060"/>
                </a:solidFill>
              </a:rPr>
              <a:t>धर्माचे</a:t>
            </a:r>
            <a:r>
              <a:rPr altLang="en-US" dirty="0" lang="en-US" smtClean="0">
                <a:solidFill>
                  <a:srgbClr val="002060"/>
                </a:solidFill>
              </a:rPr>
              <a:t> </a:t>
            </a:r>
            <a:r>
              <a:rPr altLang="en-US" dirty="0" lang="en-IN" err="1" smtClean="0">
                <a:solidFill>
                  <a:srgbClr val="002060"/>
                </a:solidFill>
              </a:rPr>
              <a:t>शुद्ध</a:t>
            </a:r>
            <a:r>
              <a:rPr altLang="en-US" dirty="0" lang="en-US" smtClean="0">
                <a:solidFill>
                  <a:srgbClr val="002060"/>
                </a:solidFill>
              </a:rPr>
              <a:t> </a:t>
            </a:r>
            <a:r>
              <a:rPr altLang="en-US" dirty="0" lang="en-IN" err="1" smtClean="0">
                <a:solidFill>
                  <a:srgbClr val="002060"/>
                </a:solidFill>
              </a:rPr>
              <a:t>स्वरूप</a:t>
            </a:r>
            <a:r>
              <a:rPr altLang="en-US" dirty="0" lang="en-US" smtClean="0">
                <a:solidFill>
                  <a:srgbClr val="002060"/>
                </a:solidFill>
              </a:rPr>
              <a:t> </a:t>
            </a:r>
            <a:r>
              <a:rPr altLang="en-US" dirty="0" lang="en-IN" err="1" smtClean="0">
                <a:solidFill>
                  <a:srgbClr val="002060"/>
                </a:solidFill>
              </a:rPr>
              <a:t>नष्ट</a:t>
            </a:r>
            <a:r>
              <a:rPr altLang="en-US" dirty="0" lang="en-US" smtClean="0">
                <a:solidFill>
                  <a:srgbClr val="002060"/>
                </a:solidFill>
              </a:rPr>
              <a:t> </a:t>
            </a:r>
            <a:r>
              <a:rPr altLang="en-US" dirty="0" lang="en-IN" err="1" smtClean="0">
                <a:solidFill>
                  <a:srgbClr val="002060"/>
                </a:solidFill>
              </a:rPr>
              <a:t>होऊन</a:t>
            </a:r>
            <a:r>
              <a:rPr altLang="en-US" dirty="0" lang="en-US" smtClean="0">
                <a:solidFill>
                  <a:srgbClr val="002060"/>
                </a:solidFill>
              </a:rPr>
              <a:t> </a:t>
            </a:r>
            <a:r>
              <a:rPr altLang="en-US" dirty="0" lang="en-IN" err="1" smtClean="0">
                <a:solidFill>
                  <a:srgbClr val="002060"/>
                </a:solidFill>
              </a:rPr>
              <a:t>या</a:t>
            </a:r>
            <a:r>
              <a:rPr altLang="en-US" dirty="0" lang="en-US" smtClean="0">
                <a:solidFill>
                  <a:srgbClr val="002060"/>
                </a:solidFill>
              </a:rPr>
              <a:t> </a:t>
            </a:r>
            <a:r>
              <a:rPr altLang="en-US" dirty="0" lang="en-IN" err="1" smtClean="0">
                <a:solidFill>
                  <a:srgbClr val="002060"/>
                </a:solidFill>
              </a:rPr>
              <a:t>काळातील</a:t>
            </a:r>
            <a:r>
              <a:rPr altLang="en-US" dirty="0" lang="en-US" smtClean="0">
                <a:solidFill>
                  <a:srgbClr val="002060"/>
                </a:solidFill>
              </a:rPr>
              <a:t>  </a:t>
            </a:r>
            <a:r>
              <a:rPr altLang="en-US" dirty="0" lang="en-IN" err="1" smtClean="0">
                <a:solidFill>
                  <a:srgbClr val="002060"/>
                </a:solidFill>
              </a:rPr>
              <a:t>समाजावर</a:t>
            </a:r>
            <a:r>
              <a:rPr altLang="en-US" dirty="0" lang="en-US" smtClean="0">
                <a:solidFill>
                  <a:srgbClr val="002060"/>
                </a:solidFill>
              </a:rPr>
              <a:t> </a:t>
            </a:r>
            <a:r>
              <a:rPr altLang="en-US" dirty="0" lang="en-IN" err="1" smtClean="0">
                <a:solidFill>
                  <a:srgbClr val="002060"/>
                </a:solidFill>
              </a:rPr>
              <a:t>धार्मिक</a:t>
            </a:r>
            <a:r>
              <a:rPr altLang="en-US" dirty="0" lang="en-US" smtClean="0">
                <a:solidFill>
                  <a:srgbClr val="002060"/>
                </a:solidFill>
              </a:rPr>
              <a:t> </a:t>
            </a:r>
            <a:r>
              <a:rPr altLang="en-US" dirty="0" lang="en-IN" err="1" smtClean="0">
                <a:solidFill>
                  <a:srgbClr val="002060"/>
                </a:solidFill>
              </a:rPr>
              <a:t>विचारांचा</a:t>
            </a:r>
            <a:r>
              <a:rPr altLang="en-US" dirty="0" lang="en-US" smtClean="0">
                <a:solidFill>
                  <a:srgbClr val="002060"/>
                </a:solidFill>
              </a:rPr>
              <a:t> </a:t>
            </a:r>
            <a:r>
              <a:rPr altLang="en-US" dirty="0" lang="en-IN" smtClean="0">
                <a:solidFill>
                  <a:srgbClr val="002060"/>
                </a:solidFill>
              </a:rPr>
              <a:t>व</a:t>
            </a:r>
            <a:r>
              <a:rPr altLang="en-US" dirty="0" lang="en-US" smtClean="0">
                <a:solidFill>
                  <a:srgbClr val="002060"/>
                </a:solidFill>
              </a:rPr>
              <a:t> </a:t>
            </a:r>
            <a:r>
              <a:rPr altLang="en-US" dirty="0" lang="en-IN" err="1" smtClean="0">
                <a:solidFill>
                  <a:srgbClr val="002060"/>
                </a:solidFill>
              </a:rPr>
              <a:t>आचारा॓चा</a:t>
            </a:r>
            <a:r>
              <a:rPr altLang="en-US" dirty="0" lang="en-US" smtClean="0">
                <a:solidFill>
                  <a:srgbClr val="002060"/>
                </a:solidFill>
              </a:rPr>
              <a:t> </a:t>
            </a:r>
            <a:r>
              <a:rPr altLang="en-US" dirty="0" lang="en-IN" err="1" smtClean="0">
                <a:solidFill>
                  <a:srgbClr val="002060"/>
                </a:solidFill>
              </a:rPr>
              <a:t>प्रभाव</a:t>
            </a:r>
            <a:r>
              <a:rPr altLang="en-US" dirty="0" lang="en-US" smtClean="0">
                <a:solidFill>
                  <a:srgbClr val="002060"/>
                </a:solidFill>
              </a:rPr>
              <a:t> </a:t>
            </a:r>
            <a:r>
              <a:rPr altLang="en-US" dirty="0" lang="en-IN" err="1" smtClean="0">
                <a:solidFill>
                  <a:srgbClr val="002060"/>
                </a:solidFill>
              </a:rPr>
              <a:t>होता</a:t>
            </a:r>
            <a:r>
              <a:rPr altLang="en-US" dirty="0" lang="en-IN" smtClean="0">
                <a:solidFill>
                  <a:srgbClr val="002060"/>
                </a:solidFill>
              </a:rPr>
              <a:t>.</a:t>
            </a:r>
          </a:p>
          <a:p>
            <a:pPr algn="l">
              <a:lnSpc>
                <a:spcPct val="150000"/>
              </a:lnSpc>
            </a:pPr>
            <a:r>
              <a:rPr altLang="en-US" dirty="0" lang="en-IN" smtClean="0">
                <a:solidFill>
                  <a:srgbClr val="002060"/>
                </a:solidFill>
              </a:rPr>
              <a:t>2) </a:t>
            </a:r>
            <a:r>
              <a:rPr altLang="en-US" dirty="0" lang="en-IN" err="1" smtClean="0">
                <a:solidFill>
                  <a:srgbClr val="002060"/>
                </a:solidFill>
              </a:rPr>
              <a:t>आचारपर॓परा</a:t>
            </a:r>
            <a:r>
              <a:rPr altLang="en-US" dirty="0" lang="en-US">
                <a:solidFill>
                  <a:srgbClr val="002060"/>
                </a:solidFill>
              </a:rPr>
              <a:t>, </a:t>
            </a:r>
            <a:r>
              <a:rPr altLang="en-US" dirty="0" lang="en-IN" err="1" smtClean="0">
                <a:solidFill>
                  <a:srgbClr val="002060"/>
                </a:solidFill>
              </a:rPr>
              <a:t>व्रतवैकल्ये</a:t>
            </a:r>
            <a:r>
              <a:rPr altLang="en-US" dirty="0" lang="en-US" smtClean="0">
                <a:solidFill>
                  <a:srgbClr val="002060"/>
                </a:solidFill>
              </a:rPr>
              <a:t> </a:t>
            </a:r>
            <a:r>
              <a:rPr altLang="en-US" dirty="0" lang="en-IN">
                <a:solidFill>
                  <a:srgbClr val="002060"/>
                </a:solidFill>
              </a:rPr>
              <a:t>व</a:t>
            </a:r>
            <a:r>
              <a:rPr altLang="en-US" dirty="0" lang="en-US">
                <a:solidFill>
                  <a:srgbClr val="002060"/>
                </a:solidFill>
              </a:rPr>
              <a:t> </a:t>
            </a:r>
            <a:r>
              <a:rPr altLang="en-US" dirty="0" lang="en-IN" err="1">
                <a:solidFill>
                  <a:srgbClr val="002060"/>
                </a:solidFill>
              </a:rPr>
              <a:t>साचेबंद</a:t>
            </a:r>
            <a:r>
              <a:rPr altLang="en-US" dirty="0" lang="en-US">
                <a:solidFill>
                  <a:srgbClr val="002060"/>
                </a:solidFill>
              </a:rPr>
              <a:t> </a:t>
            </a:r>
            <a:r>
              <a:rPr altLang="en-US" dirty="0" lang="en-IN" err="1">
                <a:solidFill>
                  <a:srgbClr val="002060"/>
                </a:solidFill>
              </a:rPr>
              <a:t>कर्मकांड</a:t>
            </a:r>
            <a:r>
              <a:rPr altLang="en-US" dirty="0" lang="en-US">
                <a:solidFill>
                  <a:srgbClr val="002060"/>
                </a:solidFill>
              </a:rPr>
              <a:t> </a:t>
            </a:r>
            <a:r>
              <a:rPr altLang="en-US" dirty="0" lang="en-IN" err="1">
                <a:solidFill>
                  <a:srgbClr val="002060"/>
                </a:solidFill>
              </a:rPr>
              <a:t>यांना</a:t>
            </a:r>
            <a:r>
              <a:rPr altLang="en-US" dirty="0" lang="en-US">
                <a:solidFill>
                  <a:srgbClr val="002060"/>
                </a:solidFill>
              </a:rPr>
              <a:t> </a:t>
            </a:r>
            <a:r>
              <a:rPr altLang="en-US" dirty="0" lang="en-IN" err="1">
                <a:solidFill>
                  <a:srgbClr val="002060"/>
                </a:solidFill>
              </a:rPr>
              <a:t>महत्त्व</a:t>
            </a:r>
            <a:r>
              <a:rPr altLang="en-US" dirty="0" lang="en-US">
                <a:solidFill>
                  <a:srgbClr val="002060"/>
                </a:solidFill>
              </a:rPr>
              <a:t> </a:t>
            </a:r>
            <a:r>
              <a:rPr altLang="en-US" dirty="0" lang="en-IN" err="1">
                <a:solidFill>
                  <a:srgbClr val="002060"/>
                </a:solidFill>
              </a:rPr>
              <a:t>मिळाले</a:t>
            </a:r>
            <a:r>
              <a:rPr altLang="en-US" dirty="0" lang="en-US">
                <a:solidFill>
                  <a:srgbClr val="002060"/>
                </a:solidFill>
              </a:rPr>
              <a:t>. </a:t>
            </a:r>
            <a:endParaRPr dirty="0" lang="en-IN">
              <a:solidFill>
                <a:srgbClr val="002060"/>
              </a:solidFill>
            </a:endParaRPr>
          </a:p>
          <a:p>
            <a:pPr algn="l">
              <a:lnSpc>
                <a:spcPct val="150000"/>
              </a:lnSpc>
            </a:pPr>
            <a:r>
              <a:rPr altLang="en-US" dirty="0" lang="en-IN" smtClean="0">
                <a:solidFill>
                  <a:srgbClr val="002060"/>
                </a:solidFill>
              </a:rPr>
              <a:t>3) </a:t>
            </a:r>
            <a:r>
              <a:rPr altLang="en-US" dirty="0" lang="en-IN" err="1" smtClean="0">
                <a:solidFill>
                  <a:srgbClr val="002060"/>
                </a:solidFill>
              </a:rPr>
              <a:t>समाजात</a:t>
            </a:r>
            <a:r>
              <a:rPr altLang="en-US" dirty="0" lang="en-US" smtClean="0">
                <a:solidFill>
                  <a:srgbClr val="002060"/>
                </a:solidFill>
              </a:rPr>
              <a:t> </a:t>
            </a:r>
            <a:r>
              <a:rPr altLang="en-US" dirty="0" lang="en-IN" err="1">
                <a:solidFill>
                  <a:srgbClr val="002060"/>
                </a:solidFill>
              </a:rPr>
              <a:t>ऐतखाऊ</a:t>
            </a:r>
            <a:r>
              <a:rPr altLang="en-US" dirty="0" lang="en-US">
                <a:solidFill>
                  <a:srgbClr val="002060"/>
                </a:solidFill>
              </a:rPr>
              <a:t> , </a:t>
            </a:r>
            <a:r>
              <a:rPr altLang="en-US" dirty="0" lang="en-IN" err="1">
                <a:solidFill>
                  <a:srgbClr val="002060"/>
                </a:solidFill>
              </a:rPr>
              <a:t>आळशी</a:t>
            </a:r>
            <a:r>
              <a:rPr altLang="en-US" dirty="0" lang="en-US">
                <a:solidFill>
                  <a:srgbClr val="002060"/>
                </a:solidFill>
              </a:rPr>
              <a:t> </a:t>
            </a:r>
            <a:r>
              <a:rPr altLang="en-US" dirty="0" lang="en-IN" err="1">
                <a:solidFill>
                  <a:srgbClr val="002060"/>
                </a:solidFill>
              </a:rPr>
              <a:t>पुरोहिता॓चा</a:t>
            </a:r>
            <a:r>
              <a:rPr altLang="en-US" dirty="0" lang="en-US">
                <a:solidFill>
                  <a:srgbClr val="002060"/>
                </a:solidFill>
              </a:rPr>
              <a:t> </a:t>
            </a:r>
            <a:r>
              <a:rPr altLang="en-US" dirty="0" lang="en-IN" err="1">
                <a:solidFill>
                  <a:srgbClr val="002060"/>
                </a:solidFill>
              </a:rPr>
              <a:t>वर्ग</a:t>
            </a:r>
            <a:r>
              <a:rPr altLang="en-US" dirty="0" lang="en-US">
                <a:solidFill>
                  <a:srgbClr val="002060"/>
                </a:solidFill>
              </a:rPr>
              <a:t> </a:t>
            </a:r>
            <a:r>
              <a:rPr altLang="en-US" dirty="0" lang="en-IN" err="1">
                <a:solidFill>
                  <a:srgbClr val="002060"/>
                </a:solidFill>
              </a:rPr>
              <a:t>निर्माण</a:t>
            </a:r>
            <a:r>
              <a:rPr altLang="en-US" dirty="0" lang="en-US">
                <a:solidFill>
                  <a:srgbClr val="002060"/>
                </a:solidFill>
              </a:rPr>
              <a:t> </a:t>
            </a:r>
            <a:r>
              <a:rPr altLang="en-US" dirty="0" lang="en-IN" err="1">
                <a:solidFill>
                  <a:srgbClr val="002060"/>
                </a:solidFill>
              </a:rPr>
              <a:t>झाला</a:t>
            </a:r>
            <a:r>
              <a:rPr altLang="en-US" dirty="0" lang="en-US">
                <a:solidFill>
                  <a:srgbClr val="002060"/>
                </a:solidFill>
              </a:rPr>
              <a:t>. </a:t>
            </a:r>
            <a:endParaRPr dirty="0" lang="en-IN">
              <a:solidFill>
                <a:srgbClr val="002060"/>
              </a:solidFill>
            </a:endParaRPr>
          </a:p>
          <a:p>
            <a:pPr algn="l">
              <a:lnSpc>
                <a:spcPct val="150000"/>
              </a:lnSpc>
            </a:pPr>
            <a:r>
              <a:rPr altLang="en-US" dirty="0" lang="en-IN" smtClean="0">
                <a:solidFill>
                  <a:srgbClr val="002060"/>
                </a:solidFill>
              </a:rPr>
              <a:t>4) </a:t>
            </a:r>
            <a:r>
              <a:rPr altLang="en-US" dirty="0" lang="en-IN" err="1" smtClean="0">
                <a:solidFill>
                  <a:srgbClr val="002060"/>
                </a:solidFill>
              </a:rPr>
              <a:t>समाजातील</a:t>
            </a:r>
            <a:r>
              <a:rPr altLang="en-US" dirty="0" lang="en-US" smtClean="0">
                <a:solidFill>
                  <a:srgbClr val="002060"/>
                </a:solidFill>
              </a:rPr>
              <a:t> </a:t>
            </a:r>
            <a:r>
              <a:rPr altLang="en-US" dirty="0" lang="en-IN" err="1">
                <a:solidFill>
                  <a:srgbClr val="002060"/>
                </a:solidFill>
              </a:rPr>
              <a:t>आपले</a:t>
            </a:r>
            <a:r>
              <a:rPr altLang="en-US" dirty="0" lang="en-US">
                <a:solidFill>
                  <a:srgbClr val="002060"/>
                </a:solidFill>
              </a:rPr>
              <a:t> </a:t>
            </a:r>
            <a:r>
              <a:rPr altLang="en-US" dirty="0" lang="en-IN" err="1">
                <a:solidFill>
                  <a:srgbClr val="002060"/>
                </a:solidFill>
              </a:rPr>
              <a:t>स्थान</a:t>
            </a:r>
            <a:r>
              <a:rPr altLang="en-US" dirty="0" lang="en-US">
                <a:solidFill>
                  <a:srgbClr val="002060"/>
                </a:solidFill>
              </a:rPr>
              <a:t> </a:t>
            </a:r>
            <a:r>
              <a:rPr altLang="en-US" dirty="0" lang="en-IN" err="1">
                <a:solidFill>
                  <a:srgbClr val="002060"/>
                </a:solidFill>
              </a:rPr>
              <a:t>टिकविण्यासाठी</a:t>
            </a:r>
            <a:r>
              <a:rPr altLang="en-US" dirty="0" lang="en-US">
                <a:solidFill>
                  <a:srgbClr val="002060"/>
                </a:solidFill>
              </a:rPr>
              <a:t> </a:t>
            </a:r>
            <a:r>
              <a:rPr altLang="en-US" dirty="0" lang="en-IN" err="1">
                <a:solidFill>
                  <a:srgbClr val="002060"/>
                </a:solidFill>
              </a:rPr>
              <a:t>ज्योतिष</a:t>
            </a:r>
            <a:r>
              <a:rPr altLang="en-US" dirty="0" lang="en-US">
                <a:solidFill>
                  <a:srgbClr val="002060"/>
                </a:solidFill>
              </a:rPr>
              <a:t>, </a:t>
            </a:r>
            <a:r>
              <a:rPr altLang="en-US" dirty="0" lang="en-IN" err="1">
                <a:solidFill>
                  <a:srgbClr val="002060"/>
                </a:solidFill>
              </a:rPr>
              <a:t>मुहुर्त</a:t>
            </a:r>
            <a:r>
              <a:rPr altLang="en-US" dirty="0" lang="en-US">
                <a:solidFill>
                  <a:srgbClr val="002060"/>
                </a:solidFill>
              </a:rPr>
              <a:t>, </a:t>
            </a:r>
            <a:r>
              <a:rPr altLang="en-US" dirty="0" lang="en-IN" err="1">
                <a:solidFill>
                  <a:srgbClr val="002060"/>
                </a:solidFill>
              </a:rPr>
              <a:t>शुभाशुभ</a:t>
            </a:r>
            <a:r>
              <a:rPr altLang="en-US" dirty="0" lang="en-US">
                <a:solidFill>
                  <a:srgbClr val="002060"/>
                </a:solidFill>
              </a:rPr>
              <a:t>, </a:t>
            </a:r>
            <a:r>
              <a:rPr altLang="en-US" dirty="0" lang="en-IN" err="1">
                <a:solidFill>
                  <a:srgbClr val="002060"/>
                </a:solidFill>
              </a:rPr>
              <a:t>व्रते</a:t>
            </a:r>
            <a:r>
              <a:rPr altLang="en-US" dirty="0" lang="en-US">
                <a:solidFill>
                  <a:srgbClr val="002060"/>
                </a:solidFill>
              </a:rPr>
              <a:t>, </a:t>
            </a:r>
            <a:r>
              <a:rPr altLang="en-US" dirty="0" lang="en-IN" err="1">
                <a:solidFill>
                  <a:srgbClr val="002060"/>
                </a:solidFill>
              </a:rPr>
              <a:t>जप</a:t>
            </a:r>
            <a:r>
              <a:rPr altLang="en-US" dirty="0" lang="en-US">
                <a:solidFill>
                  <a:srgbClr val="002060"/>
                </a:solidFill>
              </a:rPr>
              <a:t>, </a:t>
            </a:r>
            <a:r>
              <a:rPr altLang="en-US" dirty="0" lang="en-IN" err="1">
                <a:solidFill>
                  <a:srgbClr val="002060"/>
                </a:solidFill>
              </a:rPr>
              <a:t>दानधर्म</a:t>
            </a:r>
            <a:r>
              <a:rPr altLang="en-US" dirty="0" lang="en-US">
                <a:solidFill>
                  <a:srgbClr val="002060"/>
                </a:solidFill>
              </a:rPr>
              <a:t> </a:t>
            </a:r>
            <a:r>
              <a:rPr altLang="en-US" dirty="0" lang="en-IN" err="1">
                <a:solidFill>
                  <a:srgbClr val="002060"/>
                </a:solidFill>
              </a:rPr>
              <a:t>इत्यादीचे</a:t>
            </a:r>
            <a:r>
              <a:rPr altLang="en-US" dirty="0" lang="en-US">
                <a:solidFill>
                  <a:srgbClr val="002060"/>
                </a:solidFill>
              </a:rPr>
              <a:t> </a:t>
            </a:r>
            <a:r>
              <a:rPr altLang="en-US" dirty="0" lang="en-IN" err="1">
                <a:solidFill>
                  <a:srgbClr val="002060"/>
                </a:solidFill>
              </a:rPr>
              <a:t>स्तोम</a:t>
            </a:r>
            <a:r>
              <a:rPr altLang="en-US" dirty="0" lang="en-US">
                <a:solidFill>
                  <a:srgbClr val="002060"/>
                </a:solidFill>
              </a:rPr>
              <a:t> </a:t>
            </a:r>
            <a:r>
              <a:rPr altLang="en-US" dirty="0" lang="en-IN" err="1">
                <a:solidFill>
                  <a:srgbClr val="002060"/>
                </a:solidFill>
              </a:rPr>
              <a:t>माजवले</a:t>
            </a:r>
            <a:r>
              <a:rPr altLang="en-US" dirty="0" lang="en-US"/>
              <a:t>. </a:t>
            </a:r>
            <a:endParaRPr dirty="0" lang="en-I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048585"/>
          <p:cNvSpPr>
            <a:spLocks noGrp="1"/>
          </p:cNvSpPr>
          <p:nvPr>
            <p:ph type="ctrTitle"/>
          </p:nvPr>
        </p:nvSpPr>
        <p:spPr>
          <a:xfrm>
            <a:off x="422030" y="402772"/>
            <a:ext cx="8229600" cy="1545772"/>
          </a:xfrm>
        </p:spPr>
        <p:txBody>
          <a:bodyPr/>
          <a:p>
            <a:r>
              <a:rPr altLang="en-US" dirty="0" lang="en-IN" err="1"/>
              <a:t>धर्माच्या</a:t>
            </a:r>
            <a:r>
              <a:rPr altLang="en-US" dirty="0" lang="en-US"/>
              <a:t> </a:t>
            </a:r>
            <a:r>
              <a:rPr altLang="en-US" dirty="0" lang="en-IN" err="1"/>
              <a:t>नावाखाली</a:t>
            </a:r>
            <a:r>
              <a:rPr altLang="en-US" dirty="0" lang="en-US"/>
              <a:t> </a:t>
            </a:r>
            <a:r>
              <a:rPr altLang="en-US" dirty="0" lang="en-IN" err="1"/>
              <a:t>अधर्मा</a:t>
            </a:r>
            <a:r>
              <a:rPr altLang="en-US" dirty="0" lang="en-IN" err="1"/>
              <a:t>ल</a:t>
            </a:r>
            <a:r>
              <a:rPr altLang="en-US" dirty="0" lang="en-IN" err="1"/>
              <a:t>ा</a:t>
            </a:r>
            <a:r>
              <a:rPr altLang="en-US" dirty="0" lang="en-US" err="1"/>
              <a:t> </a:t>
            </a:r>
            <a:r>
              <a:rPr altLang="en-US" dirty="0" lang="en-IN" err="1"/>
              <a:t>महत्त्व</a:t>
            </a:r>
            <a:endParaRPr dirty="0" lang="en-IN"/>
          </a:p>
        </p:txBody>
      </p:sp>
      <p:sp>
        <p:nvSpPr>
          <p:cNvPr id="1048596" name="Subtitle 1048586"/>
          <p:cNvSpPr>
            <a:spLocks noGrp="1"/>
          </p:cNvSpPr>
          <p:nvPr>
            <p:ph type="subTitle" idx="1"/>
          </p:nvPr>
        </p:nvSpPr>
        <p:spPr>
          <a:xfrm>
            <a:off x="1371600" y="2122714"/>
            <a:ext cx="7075714" cy="2961584"/>
          </a:xfrm>
          <a:prstGeom prst="rect"/>
        </p:spPr>
        <p:txBody>
          <a:bodyPr>
            <a:normAutofit fontScale="92857" lnSpcReduction="10000"/>
          </a:bodyPr>
          <a:p>
            <a:pPr algn="l">
              <a:lnSpc>
                <a:spcPct val="150000"/>
              </a:lnSpc>
            </a:pPr>
            <a:r>
              <a:rPr altLang="en-US" dirty="0" lang="en-IN" err="1">
                <a:solidFill>
                  <a:srgbClr val="92D050"/>
                </a:solidFill>
              </a:rPr>
              <a:t>धर्माच्या</a:t>
            </a:r>
            <a:r>
              <a:rPr altLang="en-US" dirty="0" lang="en-US">
                <a:solidFill>
                  <a:srgbClr val="92D050"/>
                </a:solidFill>
              </a:rPr>
              <a:t> </a:t>
            </a:r>
            <a:r>
              <a:rPr altLang="en-US" dirty="0" lang="en-IN" err="1">
                <a:solidFill>
                  <a:srgbClr val="92D050"/>
                </a:solidFill>
              </a:rPr>
              <a:t>नावाखाली</a:t>
            </a:r>
            <a:r>
              <a:rPr altLang="en-US" dirty="0" lang="en-US">
                <a:solidFill>
                  <a:srgbClr val="92D050"/>
                </a:solidFill>
              </a:rPr>
              <a:t> </a:t>
            </a:r>
            <a:r>
              <a:rPr altLang="en-US" dirty="0" lang="en-IN" err="1">
                <a:solidFill>
                  <a:srgbClr val="92D050"/>
                </a:solidFill>
              </a:rPr>
              <a:t>अधर्माची</a:t>
            </a:r>
            <a:r>
              <a:rPr altLang="en-US" dirty="0" lang="en-US">
                <a:solidFill>
                  <a:srgbClr val="92D050"/>
                </a:solidFill>
              </a:rPr>
              <a:t> </a:t>
            </a:r>
            <a:r>
              <a:rPr altLang="en-US" dirty="0" lang="en-IN" err="1">
                <a:solidFill>
                  <a:srgbClr val="92D050"/>
                </a:solidFill>
              </a:rPr>
              <a:t>महत्त्व</a:t>
            </a:r>
            <a:r>
              <a:rPr altLang="en-US" dirty="0" lang="en-US">
                <a:solidFill>
                  <a:srgbClr val="92D050"/>
                </a:solidFill>
              </a:rPr>
              <a:t> </a:t>
            </a:r>
            <a:r>
              <a:rPr altLang="en-US" dirty="0" lang="en-IN" err="1">
                <a:solidFill>
                  <a:srgbClr val="92D050"/>
                </a:solidFill>
              </a:rPr>
              <a:t>दिले</a:t>
            </a:r>
            <a:r>
              <a:rPr altLang="en-US" dirty="0" lang="en-US">
                <a:solidFill>
                  <a:srgbClr val="92D050"/>
                </a:solidFill>
              </a:rPr>
              <a:t> </a:t>
            </a:r>
            <a:r>
              <a:rPr altLang="en-US" dirty="0" lang="en-IN" err="1">
                <a:solidFill>
                  <a:srgbClr val="92D050"/>
                </a:solidFill>
              </a:rPr>
              <a:t>गेले</a:t>
            </a:r>
            <a:r>
              <a:rPr altLang="en-US" dirty="0" lang="en-US">
                <a:solidFill>
                  <a:srgbClr val="92D050"/>
                </a:solidFill>
              </a:rPr>
              <a:t>. </a:t>
            </a:r>
            <a:r>
              <a:rPr altLang="en-US" dirty="0" lang="en-IN" err="1">
                <a:solidFill>
                  <a:srgbClr val="92D050"/>
                </a:solidFill>
              </a:rPr>
              <a:t>तंत्रमंत्र</a:t>
            </a:r>
            <a:r>
              <a:rPr altLang="en-US" dirty="0" lang="en-US">
                <a:solidFill>
                  <a:srgbClr val="92D050"/>
                </a:solidFill>
              </a:rPr>
              <a:t>, </a:t>
            </a:r>
            <a:r>
              <a:rPr altLang="en-US" dirty="0" lang="en-IN" err="1">
                <a:solidFill>
                  <a:srgbClr val="92D050"/>
                </a:solidFill>
              </a:rPr>
              <a:t>जादू</a:t>
            </a:r>
            <a:r>
              <a:rPr altLang="en-US" dirty="0" lang="en-US">
                <a:solidFill>
                  <a:srgbClr val="92D050"/>
                </a:solidFill>
              </a:rPr>
              <a:t> </a:t>
            </a:r>
            <a:r>
              <a:rPr altLang="en-US" dirty="0" lang="en-IN" err="1">
                <a:solidFill>
                  <a:srgbClr val="92D050"/>
                </a:solidFill>
              </a:rPr>
              <a:t>टोणा</a:t>
            </a:r>
            <a:r>
              <a:rPr altLang="en-US" dirty="0" lang="en-US">
                <a:solidFill>
                  <a:srgbClr val="92D050"/>
                </a:solidFill>
              </a:rPr>
              <a:t>, </a:t>
            </a:r>
            <a:r>
              <a:rPr altLang="en-US" dirty="0" lang="en-IN" err="1">
                <a:solidFill>
                  <a:srgbClr val="92D050"/>
                </a:solidFill>
              </a:rPr>
              <a:t>भूत</a:t>
            </a:r>
            <a:r>
              <a:rPr altLang="en-US" dirty="0" lang="en-IN">
                <a:solidFill>
                  <a:srgbClr val="92D050"/>
                </a:solidFill>
              </a:rPr>
              <a:t> </a:t>
            </a:r>
            <a:r>
              <a:rPr altLang="en-US" dirty="0" lang="en-IN" err="1">
                <a:solidFill>
                  <a:srgbClr val="92D050"/>
                </a:solidFill>
              </a:rPr>
              <a:t>पिशाच</a:t>
            </a:r>
            <a:r>
              <a:rPr altLang="en-US" dirty="0" lang="en-US">
                <a:solidFill>
                  <a:srgbClr val="92D050"/>
                </a:solidFill>
              </a:rPr>
              <a:t> </a:t>
            </a:r>
            <a:r>
              <a:rPr altLang="en-US" dirty="0" lang="en-IN" err="1">
                <a:solidFill>
                  <a:srgbClr val="92D050"/>
                </a:solidFill>
              </a:rPr>
              <a:t>विद्या</a:t>
            </a:r>
            <a:r>
              <a:rPr altLang="en-US" dirty="0" lang="en-US">
                <a:solidFill>
                  <a:srgbClr val="92D050"/>
                </a:solidFill>
              </a:rPr>
              <a:t>, </a:t>
            </a:r>
            <a:r>
              <a:rPr altLang="en-US" dirty="0" lang="en-IN" err="1">
                <a:solidFill>
                  <a:srgbClr val="92D050"/>
                </a:solidFill>
              </a:rPr>
              <a:t>यांना</a:t>
            </a:r>
            <a:r>
              <a:rPr altLang="en-US" dirty="0" lang="en-US">
                <a:solidFill>
                  <a:srgbClr val="92D050"/>
                </a:solidFill>
              </a:rPr>
              <a:t> </a:t>
            </a:r>
            <a:r>
              <a:rPr altLang="en-US" dirty="0" lang="en-IN" err="1">
                <a:solidFill>
                  <a:srgbClr val="92D050"/>
                </a:solidFill>
              </a:rPr>
              <a:t>महत्त्व</a:t>
            </a:r>
            <a:r>
              <a:rPr altLang="en-US" dirty="0" lang="en-US">
                <a:solidFill>
                  <a:srgbClr val="92D050"/>
                </a:solidFill>
              </a:rPr>
              <a:t> </a:t>
            </a:r>
            <a:r>
              <a:rPr altLang="en-US" dirty="0" lang="en-IN" err="1">
                <a:solidFill>
                  <a:srgbClr val="92D050"/>
                </a:solidFill>
              </a:rPr>
              <a:t>मिळाले</a:t>
            </a:r>
            <a:r>
              <a:rPr altLang="en-US" dirty="0" lang="en-US">
                <a:solidFill>
                  <a:srgbClr val="92D050"/>
                </a:solidFill>
              </a:rPr>
              <a:t>. </a:t>
            </a:r>
            <a:endParaRPr dirty="0" lang="en-IN">
              <a:solidFill>
                <a:srgbClr val="92D050"/>
              </a:solidFill>
            </a:endParaRPr>
          </a:p>
          <a:p>
            <a:pPr algn="l">
              <a:lnSpc>
                <a:spcPct val="150000"/>
              </a:lnSpc>
            </a:pPr>
            <a:r>
              <a:rPr altLang="en-US" dirty="0" lang="en-IN" err="1">
                <a:solidFill>
                  <a:srgbClr val="92D050"/>
                </a:solidFill>
              </a:rPr>
              <a:t>प्रगल्भ</a:t>
            </a:r>
            <a:r>
              <a:rPr altLang="en-US" dirty="0" lang="en-US">
                <a:solidFill>
                  <a:srgbClr val="92D050"/>
                </a:solidFill>
              </a:rPr>
              <a:t> </a:t>
            </a:r>
            <a:r>
              <a:rPr altLang="en-US" dirty="0" lang="en-IN" err="1">
                <a:solidFill>
                  <a:srgbClr val="92D050"/>
                </a:solidFill>
              </a:rPr>
              <a:t>बुद्धीच्या</a:t>
            </a:r>
            <a:r>
              <a:rPr altLang="en-US" dirty="0" lang="en-US">
                <a:solidFill>
                  <a:srgbClr val="92D050"/>
                </a:solidFill>
              </a:rPr>
              <a:t> </a:t>
            </a:r>
            <a:r>
              <a:rPr altLang="en-US" dirty="0" lang="en-IN" err="1">
                <a:solidFill>
                  <a:srgbClr val="92D050"/>
                </a:solidFill>
              </a:rPr>
              <a:t>आधाराने</a:t>
            </a:r>
            <a:r>
              <a:rPr altLang="en-US" dirty="0" lang="en-US">
                <a:solidFill>
                  <a:srgbClr val="92D050"/>
                </a:solidFill>
              </a:rPr>
              <a:t> </a:t>
            </a:r>
            <a:r>
              <a:rPr altLang="en-US" dirty="0" lang="en-IN" err="1">
                <a:solidFill>
                  <a:srgbClr val="92D050"/>
                </a:solidFill>
              </a:rPr>
              <a:t>स्वतंत्र</a:t>
            </a:r>
            <a:r>
              <a:rPr altLang="en-US" dirty="0" lang="en-US">
                <a:solidFill>
                  <a:srgbClr val="92D050"/>
                </a:solidFill>
              </a:rPr>
              <a:t> </a:t>
            </a:r>
            <a:r>
              <a:rPr altLang="en-US" dirty="0" lang="en-IN" err="1">
                <a:solidFill>
                  <a:srgbClr val="92D050"/>
                </a:solidFill>
              </a:rPr>
              <a:t>पणे</a:t>
            </a:r>
            <a:r>
              <a:rPr altLang="en-US" dirty="0" lang="en-US">
                <a:solidFill>
                  <a:srgbClr val="92D050"/>
                </a:solidFill>
              </a:rPr>
              <a:t> </a:t>
            </a:r>
            <a:r>
              <a:rPr altLang="en-US" dirty="0" lang="en-IN" err="1">
                <a:solidFill>
                  <a:srgbClr val="92D050"/>
                </a:solidFill>
              </a:rPr>
              <a:t>तात्विक</a:t>
            </a:r>
            <a:r>
              <a:rPr altLang="en-US" dirty="0" lang="en-US">
                <a:solidFill>
                  <a:srgbClr val="92D050"/>
                </a:solidFill>
              </a:rPr>
              <a:t> </a:t>
            </a:r>
            <a:r>
              <a:rPr altLang="en-US" dirty="0" lang="en-IN" err="1">
                <a:solidFill>
                  <a:srgbClr val="92D050"/>
                </a:solidFill>
              </a:rPr>
              <a:t>मीमांसा</a:t>
            </a:r>
            <a:r>
              <a:rPr altLang="en-US" dirty="0" lang="en-US">
                <a:solidFill>
                  <a:srgbClr val="92D050"/>
                </a:solidFill>
              </a:rPr>
              <a:t> </a:t>
            </a:r>
            <a:r>
              <a:rPr altLang="en-US" dirty="0" lang="en-IN" err="1">
                <a:solidFill>
                  <a:srgbClr val="92D050"/>
                </a:solidFill>
              </a:rPr>
              <a:t>करणारा</a:t>
            </a:r>
            <a:r>
              <a:rPr altLang="en-US" dirty="0" lang="en-US">
                <a:solidFill>
                  <a:srgbClr val="92D050"/>
                </a:solidFill>
              </a:rPr>
              <a:t>, </a:t>
            </a:r>
            <a:r>
              <a:rPr altLang="en-US" dirty="0" lang="en-IN" err="1">
                <a:solidFill>
                  <a:srgbClr val="92D050"/>
                </a:solidFill>
              </a:rPr>
              <a:t>समाजाला</a:t>
            </a:r>
            <a:r>
              <a:rPr altLang="en-US" dirty="0" lang="en-US">
                <a:solidFill>
                  <a:srgbClr val="92D050"/>
                </a:solidFill>
              </a:rPr>
              <a:t> </a:t>
            </a:r>
            <a:r>
              <a:rPr altLang="en-US" dirty="0" lang="en-IN" err="1">
                <a:solidFill>
                  <a:srgbClr val="92D050"/>
                </a:solidFill>
              </a:rPr>
              <a:t>मार्गदर्शन</a:t>
            </a:r>
            <a:r>
              <a:rPr altLang="en-US" dirty="0" lang="en-US">
                <a:solidFill>
                  <a:srgbClr val="92D050"/>
                </a:solidFill>
              </a:rPr>
              <a:t> </a:t>
            </a:r>
            <a:r>
              <a:rPr altLang="en-US" dirty="0" lang="en-IN" err="1">
                <a:solidFill>
                  <a:srgbClr val="92D050"/>
                </a:solidFill>
              </a:rPr>
              <a:t>करणारा</a:t>
            </a:r>
            <a:r>
              <a:rPr altLang="en-US" dirty="0" lang="en-US">
                <a:solidFill>
                  <a:srgbClr val="92D050"/>
                </a:solidFill>
              </a:rPr>
              <a:t> </a:t>
            </a:r>
            <a:r>
              <a:rPr altLang="en-US" dirty="0" lang="en-IN" err="1">
                <a:solidFill>
                  <a:srgbClr val="92D050"/>
                </a:solidFill>
              </a:rPr>
              <a:t>ग्रंथ</a:t>
            </a:r>
            <a:r>
              <a:rPr altLang="en-US" dirty="0" lang="en-US">
                <a:solidFill>
                  <a:srgbClr val="92D050"/>
                </a:solidFill>
              </a:rPr>
              <a:t> </a:t>
            </a:r>
            <a:r>
              <a:rPr altLang="en-US" dirty="0" lang="en-IN" err="1">
                <a:solidFill>
                  <a:srgbClr val="92D050"/>
                </a:solidFill>
              </a:rPr>
              <a:t>निर्माण</a:t>
            </a:r>
            <a:r>
              <a:rPr altLang="en-US" dirty="0" lang="en-US">
                <a:solidFill>
                  <a:srgbClr val="92D050"/>
                </a:solidFill>
              </a:rPr>
              <a:t> </a:t>
            </a:r>
            <a:r>
              <a:rPr altLang="en-US" dirty="0" lang="en-IN" err="1">
                <a:solidFill>
                  <a:srgbClr val="92D050"/>
                </a:solidFill>
              </a:rPr>
              <a:t>झाला</a:t>
            </a:r>
            <a:r>
              <a:rPr altLang="en-US" dirty="0" lang="en-US">
                <a:solidFill>
                  <a:srgbClr val="92D050"/>
                </a:solidFill>
              </a:rPr>
              <a:t> </a:t>
            </a:r>
            <a:r>
              <a:rPr altLang="en-US" dirty="0" lang="en-IN" err="1">
                <a:solidFill>
                  <a:srgbClr val="92D050"/>
                </a:solidFill>
              </a:rPr>
              <a:t>नाही</a:t>
            </a:r>
            <a:r>
              <a:rPr altLang="en-US" dirty="0" lang="en-US">
                <a:solidFill>
                  <a:srgbClr val="92D050"/>
                </a:solidFill>
              </a:rPr>
              <a:t>. </a:t>
            </a:r>
            <a:endParaRPr dirty="0" lang="en-IN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048654"/>
          <p:cNvSpPr>
            <a:spLocks noGrp="1"/>
          </p:cNvSpPr>
          <p:nvPr>
            <p:ph type="ctrTitle"/>
          </p:nvPr>
        </p:nvSpPr>
        <p:spPr>
          <a:xfrm>
            <a:off x="422030" y="326572"/>
            <a:ext cx="8229600" cy="1230086"/>
          </a:xfrm>
        </p:spPr>
        <p:txBody>
          <a:bodyPr/>
          <a:p>
            <a:r>
              <a:rPr altLang="en-US" dirty="0" lang="en-IN" err="1"/>
              <a:t>संताचे</a:t>
            </a:r>
            <a:r>
              <a:rPr altLang="en-US" dirty="0" lang="en-US"/>
              <a:t> </a:t>
            </a:r>
            <a:r>
              <a:rPr altLang="en-US" dirty="0" lang="en-IN" err="1"/>
              <a:t>कार्य</a:t>
            </a:r>
            <a:endParaRPr dirty="0" lang="en-IN"/>
          </a:p>
        </p:txBody>
      </p:sp>
      <p:sp>
        <p:nvSpPr>
          <p:cNvPr id="1048598" name="Subtitle 1048655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3026898"/>
          </a:xfrm>
        </p:spPr>
        <p:txBody>
          <a:bodyPr>
            <a:normAutofit fontScale="92857" lnSpcReduction="10000"/>
          </a:bodyPr>
          <a:p>
            <a:pPr algn="l">
              <a:lnSpc>
                <a:spcPct val="150000"/>
              </a:lnSpc>
            </a:pPr>
            <a:r>
              <a:rPr altLang="en-US" dirty="0" lang="en-IN" err="1">
                <a:solidFill>
                  <a:srgbClr val="CCFF33"/>
                </a:solidFill>
              </a:rPr>
              <a:t>संत</a:t>
            </a:r>
            <a:r>
              <a:rPr altLang="en-US" dirty="0" lang="en-US">
                <a:solidFill>
                  <a:srgbClr val="CCFF33"/>
                </a:solidFill>
              </a:rPr>
              <a:t> </a:t>
            </a:r>
            <a:r>
              <a:rPr altLang="en-US" dirty="0" lang="en-IN" err="1">
                <a:solidFill>
                  <a:srgbClr val="CCFF33"/>
                </a:solidFill>
              </a:rPr>
              <a:t>तुकाराम</a:t>
            </a:r>
            <a:r>
              <a:rPr altLang="en-US" dirty="0" lang="en-US">
                <a:solidFill>
                  <a:srgbClr val="CCFF33"/>
                </a:solidFill>
              </a:rPr>
              <a:t>, </a:t>
            </a:r>
            <a:r>
              <a:rPr altLang="en-US" dirty="0" lang="en-IN" err="1">
                <a:solidFill>
                  <a:srgbClr val="CCFF33"/>
                </a:solidFill>
              </a:rPr>
              <a:t>संत</a:t>
            </a:r>
            <a:r>
              <a:rPr altLang="en-US" dirty="0" lang="en-US">
                <a:solidFill>
                  <a:srgbClr val="CCFF33"/>
                </a:solidFill>
              </a:rPr>
              <a:t> </a:t>
            </a:r>
            <a:r>
              <a:rPr altLang="en-US" dirty="0" lang="en-IN" err="1">
                <a:solidFill>
                  <a:srgbClr val="CCFF33"/>
                </a:solidFill>
              </a:rPr>
              <a:t>गोरा</a:t>
            </a:r>
            <a:r>
              <a:rPr altLang="en-US" dirty="0" lang="en-US">
                <a:solidFill>
                  <a:srgbClr val="CCFF33"/>
                </a:solidFill>
              </a:rPr>
              <a:t> </a:t>
            </a:r>
            <a:r>
              <a:rPr altLang="en-US" dirty="0" lang="en-IN" err="1">
                <a:solidFill>
                  <a:srgbClr val="CCFF33"/>
                </a:solidFill>
              </a:rPr>
              <a:t>कुंभार</a:t>
            </a:r>
            <a:r>
              <a:rPr altLang="en-US" dirty="0" lang="en-US">
                <a:solidFill>
                  <a:srgbClr val="CCFF33"/>
                </a:solidFill>
              </a:rPr>
              <a:t>, </a:t>
            </a:r>
            <a:r>
              <a:rPr altLang="en-US" dirty="0" lang="en-IN" err="1">
                <a:solidFill>
                  <a:srgbClr val="CCFF33"/>
                </a:solidFill>
              </a:rPr>
              <a:t>यासारख्या</a:t>
            </a:r>
            <a:r>
              <a:rPr altLang="en-US" dirty="0" lang="en-US">
                <a:solidFill>
                  <a:srgbClr val="CCFF33"/>
                </a:solidFill>
              </a:rPr>
              <a:t> </a:t>
            </a:r>
            <a:r>
              <a:rPr altLang="en-US" dirty="0" lang="en-IN" err="1">
                <a:solidFill>
                  <a:srgbClr val="CCFF33"/>
                </a:solidFill>
              </a:rPr>
              <a:t>संत</a:t>
            </a:r>
            <a:r>
              <a:rPr altLang="en-US" dirty="0" lang="en-US">
                <a:solidFill>
                  <a:srgbClr val="CCFF33"/>
                </a:solidFill>
              </a:rPr>
              <a:t> </a:t>
            </a:r>
            <a:r>
              <a:rPr altLang="en-US" dirty="0" lang="en-IN" err="1">
                <a:solidFill>
                  <a:srgbClr val="CCFF33"/>
                </a:solidFill>
              </a:rPr>
              <a:t>महंतांनी</a:t>
            </a:r>
            <a:r>
              <a:rPr altLang="en-US" dirty="0" lang="en-US">
                <a:solidFill>
                  <a:srgbClr val="CCFF33"/>
                </a:solidFill>
              </a:rPr>
              <a:t> </a:t>
            </a:r>
            <a:r>
              <a:rPr altLang="en-US" dirty="0" lang="en-IN" err="1">
                <a:solidFill>
                  <a:srgbClr val="CCFF33"/>
                </a:solidFill>
              </a:rPr>
              <a:t>सामाजिक</a:t>
            </a:r>
            <a:r>
              <a:rPr altLang="en-US" dirty="0" lang="en-US">
                <a:solidFill>
                  <a:srgbClr val="CCFF33"/>
                </a:solidFill>
              </a:rPr>
              <a:t> </a:t>
            </a:r>
            <a:r>
              <a:rPr altLang="en-US" dirty="0" lang="en-IN" err="1">
                <a:solidFill>
                  <a:srgbClr val="CCFF33"/>
                </a:solidFill>
              </a:rPr>
              <a:t>समतेची</a:t>
            </a:r>
            <a:r>
              <a:rPr altLang="en-US" dirty="0" lang="en-US">
                <a:solidFill>
                  <a:srgbClr val="CCFF33"/>
                </a:solidFill>
              </a:rPr>
              <a:t> </a:t>
            </a:r>
            <a:r>
              <a:rPr altLang="en-US" dirty="0" lang="en-IN" err="1">
                <a:solidFill>
                  <a:srgbClr val="CCFF33"/>
                </a:solidFill>
              </a:rPr>
              <a:t>शिकवण</a:t>
            </a:r>
            <a:r>
              <a:rPr altLang="en-US" dirty="0" lang="en-US">
                <a:solidFill>
                  <a:srgbClr val="CCFF33"/>
                </a:solidFill>
              </a:rPr>
              <a:t> </a:t>
            </a:r>
            <a:r>
              <a:rPr altLang="en-US" dirty="0" lang="en-IN" err="1">
                <a:solidFill>
                  <a:srgbClr val="CCFF33"/>
                </a:solidFill>
              </a:rPr>
              <a:t>दिली</a:t>
            </a:r>
            <a:endParaRPr dirty="0" lang="en-IN">
              <a:solidFill>
                <a:srgbClr val="CCFF33"/>
              </a:solidFill>
            </a:endParaRPr>
          </a:p>
          <a:p>
            <a:pPr algn="l">
              <a:lnSpc>
                <a:spcPct val="150000"/>
              </a:lnSpc>
            </a:pPr>
            <a:r>
              <a:rPr altLang="en-US" dirty="0" lang="en-IN" err="1">
                <a:solidFill>
                  <a:srgbClr val="CCFF33"/>
                </a:solidFill>
              </a:rPr>
              <a:t>तंत्र</a:t>
            </a:r>
            <a:r>
              <a:rPr altLang="en-US" dirty="0" lang="en-US">
                <a:solidFill>
                  <a:srgbClr val="CCFF33"/>
                </a:solidFill>
              </a:rPr>
              <a:t> </a:t>
            </a:r>
            <a:r>
              <a:rPr altLang="en-US" dirty="0" lang="en-IN" err="1">
                <a:solidFill>
                  <a:srgbClr val="CCFF33"/>
                </a:solidFill>
              </a:rPr>
              <a:t>म॓त्र</a:t>
            </a:r>
            <a:r>
              <a:rPr altLang="en-US" dirty="0" lang="en-US">
                <a:solidFill>
                  <a:srgbClr val="CCFF33"/>
                </a:solidFill>
              </a:rPr>
              <a:t> </a:t>
            </a:r>
            <a:r>
              <a:rPr altLang="en-US" dirty="0" lang="en-IN" err="1">
                <a:solidFill>
                  <a:srgbClr val="CCFF33"/>
                </a:solidFill>
              </a:rPr>
              <a:t>कर्मकांडापेक्षा</a:t>
            </a:r>
            <a:r>
              <a:rPr altLang="en-US" dirty="0" lang="en-US">
                <a:solidFill>
                  <a:srgbClr val="CCFF33"/>
                </a:solidFill>
              </a:rPr>
              <a:t> </a:t>
            </a:r>
            <a:r>
              <a:rPr altLang="en-US" dirty="0" lang="en-IN" err="1">
                <a:solidFill>
                  <a:srgbClr val="CCFF33"/>
                </a:solidFill>
              </a:rPr>
              <a:t>भक्ति</a:t>
            </a:r>
            <a:r>
              <a:rPr altLang="en-US" dirty="0" lang="en-US">
                <a:solidFill>
                  <a:srgbClr val="CCFF33"/>
                </a:solidFill>
              </a:rPr>
              <a:t> </a:t>
            </a:r>
            <a:r>
              <a:rPr altLang="en-US" dirty="0" lang="en-IN" err="1">
                <a:solidFill>
                  <a:srgbClr val="CCFF33"/>
                </a:solidFill>
              </a:rPr>
              <a:t>मार्गाचे</a:t>
            </a:r>
            <a:r>
              <a:rPr altLang="en-US" dirty="0" lang="en-US">
                <a:solidFill>
                  <a:srgbClr val="CCFF33"/>
                </a:solidFill>
              </a:rPr>
              <a:t> </a:t>
            </a:r>
            <a:r>
              <a:rPr altLang="en-US" dirty="0" lang="en-IN" err="1">
                <a:solidFill>
                  <a:srgbClr val="CCFF33"/>
                </a:solidFill>
              </a:rPr>
              <a:t>महत्त्व</a:t>
            </a:r>
            <a:r>
              <a:rPr altLang="en-US" dirty="0" lang="en-US">
                <a:solidFill>
                  <a:srgbClr val="CCFF33"/>
                </a:solidFill>
              </a:rPr>
              <a:t> </a:t>
            </a:r>
            <a:r>
              <a:rPr altLang="en-US" dirty="0" lang="en-IN" err="1">
                <a:solidFill>
                  <a:srgbClr val="CCFF33"/>
                </a:solidFill>
              </a:rPr>
              <a:t>पटवून</a:t>
            </a:r>
            <a:r>
              <a:rPr altLang="en-US" dirty="0" lang="en-US">
                <a:solidFill>
                  <a:srgbClr val="CCFF33"/>
                </a:solidFill>
              </a:rPr>
              <a:t> </a:t>
            </a:r>
            <a:r>
              <a:rPr altLang="en-US" dirty="0" lang="en-IN" err="1">
                <a:solidFill>
                  <a:srgbClr val="CCFF33"/>
                </a:solidFill>
              </a:rPr>
              <a:t>दिले</a:t>
            </a:r>
            <a:r>
              <a:rPr altLang="en-US" dirty="0" lang="en-US">
                <a:solidFill>
                  <a:srgbClr val="CCFF33"/>
                </a:solidFill>
              </a:rPr>
              <a:t>. </a:t>
            </a:r>
            <a:endParaRPr dirty="0" lang="en-IN">
              <a:solidFill>
                <a:srgbClr val="CCFF33"/>
              </a:solidFill>
            </a:endParaRPr>
          </a:p>
          <a:p>
            <a:pPr algn="l">
              <a:lnSpc>
                <a:spcPct val="150000"/>
              </a:lnSpc>
            </a:pPr>
            <a:r>
              <a:rPr altLang="en-US" dirty="0" lang="en-IN" err="1">
                <a:solidFill>
                  <a:srgbClr val="CCFF33"/>
                </a:solidFill>
              </a:rPr>
              <a:t>प्रयत्नवादापेक्षा</a:t>
            </a:r>
            <a:r>
              <a:rPr altLang="en-US" dirty="0" lang="en-US">
                <a:solidFill>
                  <a:srgbClr val="CCFF33"/>
                </a:solidFill>
              </a:rPr>
              <a:t> </a:t>
            </a:r>
            <a:r>
              <a:rPr altLang="en-US" dirty="0" lang="en-IN" err="1">
                <a:solidFill>
                  <a:srgbClr val="CCFF33"/>
                </a:solidFill>
              </a:rPr>
              <a:t>दैववादाला</a:t>
            </a:r>
            <a:r>
              <a:rPr altLang="en-US" dirty="0" lang="en-US">
                <a:solidFill>
                  <a:srgbClr val="CCFF33"/>
                </a:solidFill>
              </a:rPr>
              <a:t> </a:t>
            </a:r>
            <a:r>
              <a:rPr altLang="en-US" dirty="0" lang="en-IN" err="1">
                <a:solidFill>
                  <a:srgbClr val="CCFF33"/>
                </a:solidFill>
              </a:rPr>
              <a:t>महत्त्व</a:t>
            </a:r>
            <a:r>
              <a:rPr altLang="en-US" dirty="0" lang="en-US">
                <a:solidFill>
                  <a:srgbClr val="CCFF33"/>
                </a:solidFill>
              </a:rPr>
              <a:t> </a:t>
            </a:r>
            <a:r>
              <a:rPr altLang="en-US" dirty="0" lang="en-IN" err="1">
                <a:solidFill>
                  <a:srgbClr val="CCFF33"/>
                </a:solidFill>
              </a:rPr>
              <a:t>मिळाले</a:t>
            </a:r>
            <a:r>
              <a:rPr altLang="en-US" dirty="0" lang="en-US">
                <a:solidFill>
                  <a:srgbClr val="CCFF33"/>
                </a:solidFill>
              </a:rPr>
              <a:t>. </a:t>
            </a:r>
            <a:endParaRPr dirty="0" lang="en-IN">
              <a:solidFill>
                <a:srgbClr val="CCFF33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048656"/>
          <p:cNvSpPr>
            <a:spLocks noGrp="1"/>
          </p:cNvSpPr>
          <p:nvPr>
            <p:ph type="ctrTitle"/>
          </p:nvPr>
        </p:nvSpPr>
        <p:spPr>
          <a:xfrm>
            <a:off x="422030" y="500743"/>
            <a:ext cx="8229600" cy="1099457"/>
          </a:xfrm>
        </p:spPr>
        <p:txBody>
          <a:bodyPr/>
          <a:p>
            <a:r>
              <a:rPr altLang="en-US" dirty="0" lang="en-IN" err="1"/>
              <a:t>समारोप</a:t>
            </a:r>
            <a:endParaRPr dirty="0" lang="en-IN"/>
          </a:p>
        </p:txBody>
      </p:sp>
      <p:sp>
        <p:nvSpPr>
          <p:cNvPr id="1048600" name="Subtitle 1048657"/>
          <p:cNvSpPr>
            <a:spLocks noGrp="1"/>
          </p:cNvSpPr>
          <p:nvPr>
            <p:ph type="subTitle" idx="1"/>
          </p:nvPr>
        </p:nvSpPr>
        <p:spPr>
          <a:xfrm>
            <a:off x="1534885" y="2100943"/>
            <a:ext cx="7043057" cy="4757057"/>
          </a:xfrm>
        </p:spPr>
        <p:txBody>
          <a:bodyPr>
            <a:normAutofit fontScale="82143" lnSpcReduction="20000"/>
          </a:bodyPr>
          <a:p>
            <a:pPr algn="l">
              <a:lnSpc>
                <a:spcPct val="160000"/>
              </a:lnSpc>
            </a:pPr>
            <a:r>
              <a:rPr altLang="en-US" dirty="0" lang="en-IN" smtClean="0">
                <a:solidFill>
                  <a:srgbClr val="00B050"/>
                </a:solidFill>
              </a:rPr>
              <a:t>	</a:t>
            </a:r>
            <a:r>
              <a:rPr altLang="en-US" dirty="0" lang="en-IN" err="1" smtClean="0">
                <a:solidFill>
                  <a:srgbClr val="00B050"/>
                </a:solidFill>
              </a:rPr>
              <a:t>थोडक्यात</a:t>
            </a:r>
            <a:r>
              <a:rPr altLang="en-US" dirty="0" lang="en-US" smtClean="0">
                <a:solidFill>
                  <a:srgbClr val="00B050"/>
                </a:solidFill>
              </a:rPr>
              <a:t> </a:t>
            </a:r>
            <a:r>
              <a:rPr altLang="en-US" dirty="0" lang="en-IN" err="1">
                <a:solidFill>
                  <a:srgbClr val="00B050"/>
                </a:solidFill>
              </a:rPr>
              <a:t>सांगायचे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 err="1">
                <a:solidFill>
                  <a:srgbClr val="00B050"/>
                </a:solidFill>
              </a:rPr>
              <a:t>झाले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 err="1">
                <a:solidFill>
                  <a:srgbClr val="00B050"/>
                </a:solidFill>
              </a:rPr>
              <a:t>तर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>
                <a:solidFill>
                  <a:srgbClr val="00B050"/>
                </a:solidFill>
              </a:rPr>
              <a:t>१९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 err="1">
                <a:solidFill>
                  <a:srgbClr val="00B050"/>
                </a:solidFill>
              </a:rPr>
              <a:t>व्या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 err="1">
                <a:solidFill>
                  <a:srgbClr val="00B050"/>
                </a:solidFill>
              </a:rPr>
              <a:t>शतकाच्या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 err="1">
                <a:solidFill>
                  <a:srgbClr val="00B050"/>
                </a:solidFill>
              </a:rPr>
              <a:t>सुरुवातीला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 err="1">
                <a:solidFill>
                  <a:srgbClr val="00B050"/>
                </a:solidFill>
              </a:rPr>
              <a:t>या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 err="1">
                <a:solidFill>
                  <a:srgbClr val="00B050"/>
                </a:solidFill>
              </a:rPr>
              <a:t>समाजात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 err="1">
                <a:solidFill>
                  <a:srgbClr val="00B050"/>
                </a:solidFill>
              </a:rPr>
              <a:t>समानता</a:t>
            </a:r>
            <a:r>
              <a:rPr altLang="en-US" dirty="0" lang="en-US">
                <a:solidFill>
                  <a:srgbClr val="00B050"/>
                </a:solidFill>
              </a:rPr>
              <a:t>, </a:t>
            </a:r>
            <a:r>
              <a:rPr altLang="en-US" dirty="0" lang="en-IN" err="1">
                <a:solidFill>
                  <a:srgbClr val="00B050"/>
                </a:solidFill>
              </a:rPr>
              <a:t>सामाजिक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 err="1">
                <a:solidFill>
                  <a:srgbClr val="00B050"/>
                </a:solidFill>
              </a:rPr>
              <a:t>एकता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 err="1">
                <a:solidFill>
                  <a:srgbClr val="00B050"/>
                </a:solidFill>
              </a:rPr>
              <a:t>यासारख्या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 err="1">
                <a:solidFill>
                  <a:srgbClr val="00B050"/>
                </a:solidFill>
              </a:rPr>
              <a:t>विचाराचे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 err="1">
                <a:solidFill>
                  <a:srgbClr val="00B050"/>
                </a:solidFill>
              </a:rPr>
              <a:t>अस्तित्व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 err="1">
                <a:solidFill>
                  <a:srgbClr val="00B050"/>
                </a:solidFill>
              </a:rPr>
              <a:t>नव्हते</a:t>
            </a:r>
            <a:r>
              <a:rPr altLang="en-US" dirty="0" lang="en-US">
                <a:solidFill>
                  <a:srgbClr val="00B050"/>
                </a:solidFill>
              </a:rPr>
              <a:t>. </a:t>
            </a:r>
            <a:r>
              <a:rPr altLang="en-US" dirty="0" lang="en-IN" err="1">
                <a:solidFill>
                  <a:srgbClr val="00B050"/>
                </a:solidFill>
              </a:rPr>
              <a:t>वचन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 err="1">
                <a:solidFill>
                  <a:srgbClr val="00B050"/>
                </a:solidFill>
              </a:rPr>
              <a:t>प्रामाण्य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>
                <a:solidFill>
                  <a:srgbClr val="00B050"/>
                </a:solidFill>
              </a:rPr>
              <a:t>व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 err="1">
                <a:solidFill>
                  <a:srgbClr val="00B050"/>
                </a:solidFill>
              </a:rPr>
              <a:t>परंपरा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 err="1">
                <a:solidFill>
                  <a:srgbClr val="00B050"/>
                </a:solidFill>
              </a:rPr>
              <a:t>यांच्याच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 err="1">
                <a:solidFill>
                  <a:srgbClr val="00B050"/>
                </a:solidFill>
              </a:rPr>
              <a:t>आधारावर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 err="1">
                <a:solidFill>
                  <a:srgbClr val="00B050"/>
                </a:solidFill>
              </a:rPr>
              <a:t>जगणाऱ्या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 err="1">
                <a:solidFill>
                  <a:srgbClr val="00B050"/>
                </a:solidFill>
              </a:rPr>
              <a:t>या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 err="1">
                <a:solidFill>
                  <a:srgbClr val="00B050"/>
                </a:solidFill>
              </a:rPr>
              <a:t>समाजाची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 err="1">
                <a:solidFill>
                  <a:srgbClr val="00B050"/>
                </a:solidFill>
              </a:rPr>
              <a:t>प्रगती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 err="1">
                <a:solidFill>
                  <a:srgbClr val="00B050"/>
                </a:solidFill>
              </a:rPr>
              <a:t>खुंटली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 err="1">
                <a:solidFill>
                  <a:srgbClr val="00B050"/>
                </a:solidFill>
              </a:rPr>
              <a:t>होती</a:t>
            </a:r>
            <a:r>
              <a:rPr altLang="en-US" dirty="0" lang="en-US">
                <a:solidFill>
                  <a:srgbClr val="00B050"/>
                </a:solidFill>
              </a:rPr>
              <a:t>.</a:t>
            </a:r>
            <a:endParaRPr dirty="0" lang="en-IN">
              <a:solidFill>
                <a:srgbClr val="00B050"/>
              </a:solidFill>
            </a:endParaRPr>
          </a:p>
          <a:p>
            <a:pPr algn="l">
              <a:lnSpc>
                <a:spcPct val="160000"/>
              </a:lnSpc>
            </a:pPr>
            <a:r>
              <a:rPr altLang="en-US" dirty="0" lang="en-IN" smtClean="0">
                <a:solidFill>
                  <a:srgbClr val="00B050"/>
                </a:solidFill>
              </a:rPr>
              <a:t>	</a:t>
            </a:r>
            <a:r>
              <a:rPr altLang="en-US" dirty="0" lang="en-IN" err="1" smtClean="0">
                <a:solidFill>
                  <a:srgbClr val="00B050"/>
                </a:solidFill>
              </a:rPr>
              <a:t>अनेक</a:t>
            </a:r>
            <a:r>
              <a:rPr altLang="en-US" dirty="0" lang="en-US" smtClean="0">
                <a:solidFill>
                  <a:srgbClr val="00B050"/>
                </a:solidFill>
              </a:rPr>
              <a:t> </a:t>
            </a:r>
            <a:r>
              <a:rPr altLang="en-US" dirty="0" lang="en-IN" err="1">
                <a:solidFill>
                  <a:srgbClr val="00B050"/>
                </a:solidFill>
              </a:rPr>
              <a:t>अनिष्ट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 err="1">
                <a:solidFill>
                  <a:srgbClr val="00B050"/>
                </a:solidFill>
              </a:rPr>
              <a:t>रूढी</a:t>
            </a:r>
            <a:r>
              <a:rPr altLang="en-US" dirty="0" lang="en-US">
                <a:solidFill>
                  <a:srgbClr val="00B050"/>
                </a:solidFill>
              </a:rPr>
              <a:t>, </a:t>
            </a:r>
            <a:r>
              <a:rPr altLang="en-US" dirty="0" lang="en-IN" err="1">
                <a:solidFill>
                  <a:srgbClr val="00B050"/>
                </a:solidFill>
              </a:rPr>
              <a:t>परंपरा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>
                <a:solidFill>
                  <a:srgbClr val="00B050"/>
                </a:solidFill>
              </a:rPr>
              <a:t>व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 err="1">
                <a:solidFill>
                  <a:srgbClr val="00B050"/>
                </a:solidFill>
              </a:rPr>
              <a:t>अयोग्य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 err="1" smtClean="0">
                <a:solidFill>
                  <a:srgbClr val="00B050"/>
                </a:solidFill>
                <a:latin typeface="Kruti Dev 010" pitchFamily="2" charset="0"/>
              </a:rPr>
              <a:t>अ</a:t>
            </a:r>
            <a:r>
              <a:rPr altLang="en-US" dirty="0" sz="3400" lang="en-IN" err="1" smtClean="0">
                <a:solidFill>
                  <a:srgbClr val="00B050"/>
                </a:solidFill>
                <a:latin typeface="Kruti Dev 010" pitchFamily="2" charset="0"/>
              </a:rPr>
              <a:t>k</a:t>
            </a:r>
            <a:r>
              <a:rPr altLang="en-US" dirty="0" lang="en-IN" err="1" smtClean="0">
                <a:solidFill>
                  <a:srgbClr val="00B050"/>
                </a:solidFill>
                <a:latin typeface="Kruti Dev 010" pitchFamily="2" charset="0"/>
              </a:rPr>
              <a:t>चारानी</a:t>
            </a:r>
            <a:r>
              <a:rPr altLang="en-US" dirty="0" lang="en-US" smtClean="0">
                <a:solidFill>
                  <a:srgbClr val="00B050"/>
                </a:solidFill>
              </a:rPr>
              <a:t> </a:t>
            </a:r>
            <a:r>
              <a:rPr altLang="en-US" dirty="0" lang="en-IN" err="1">
                <a:solidFill>
                  <a:srgbClr val="00B050"/>
                </a:solidFill>
              </a:rPr>
              <a:t>धार्मिक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 err="1">
                <a:solidFill>
                  <a:srgbClr val="00B050"/>
                </a:solidFill>
              </a:rPr>
              <a:t>जीवन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 err="1">
                <a:solidFill>
                  <a:srgbClr val="00B050"/>
                </a:solidFill>
              </a:rPr>
              <a:t>झाकोळले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 err="1">
                <a:solidFill>
                  <a:srgbClr val="00B050"/>
                </a:solidFill>
              </a:rPr>
              <a:t>होते</a:t>
            </a:r>
            <a:endParaRPr dirty="0" lang="en-IN">
              <a:solidFill>
                <a:srgbClr val="00B050"/>
              </a:solidFill>
            </a:endParaRPr>
          </a:p>
          <a:p>
            <a:pPr algn="l">
              <a:lnSpc>
                <a:spcPct val="160000"/>
              </a:lnSpc>
            </a:pPr>
            <a:r>
              <a:rPr altLang="en-US" dirty="0" lang="en-IN" smtClean="0">
                <a:solidFill>
                  <a:srgbClr val="00B050"/>
                </a:solidFill>
              </a:rPr>
              <a:t>	</a:t>
            </a:r>
            <a:r>
              <a:rPr altLang="en-US" dirty="0" lang="en-IN" err="1" smtClean="0">
                <a:solidFill>
                  <a:srgbClr val="00B050"/>
                </a:solidFill>
              </a:rPr>
              <a:t>त्यामुळेच</a:t>
            </a:r>
            <a:r>
              <a:rPr altLang="en-US" dirty="0" lang="en-US" smtClean="0">
                <a:solidFill>
                  <a:srgbClr val="00B050"/>
                </a:solidFill>
              </a:rPr>
              <a:t>  </a:t>
            </a:r>
            <a:r>
              <a:rPr altLang="en-US" dirty="0" lang="en-IN" err="1">
                <a:solidFill>
                  <a:srgbClr val="00B050"/>
                </a:solidFill>
              </a:rPr>
              <a:t>ब्रिटिशा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 err="1">
                <a:solidFill>
                  <a:srgbClr val="00B050"/>
                </a:solidFill>
              </a:rPr>
              <a:t>सारख्या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 err="1">
                <a:solidFill>
                  <a:srgbClr val="00B050"/>
                </a:solidFill>
              </a:rPr>
              <a:t>भौतिक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 err="1">
                <a:solidFill>
                  <a:srgbClr val="00B050"/>
                </a:solidFill>
              </a:rPr>
              <a:t>शास्त्रात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 err="1">
                <a:solidFill>
                  <a:srgbClr val="00B050"/>
                </a:solidFill>
              </a:rPr>
              <a:t>तंत्रज्ञानात</a:t>
            </a:r>
            <a:r>
              <a:rPr altLang="en-US" dirty="0" lang="en-US">
                <a:solidFill>
                  <a:srgbClr val="00B050"/>
                </a:solidFill>
              </a:rPr>
              <a:t>, </a:t>
            </a:r>
            <a:r>
              <a:rPr altLang="en-US" dirty="0" lang="en-IN" err="1">
                <a:solidFill>
                  <a:srgbClr val="00B050"/>
                </a:solidFill>
              </a:rPr>
              <a:t>विचार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>
                <a:solidFill>
                  <a:srgbClr val="00B050"/>
                </a:solidFill>
              </a:rPr>
              <a:t>व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 err="1">
                <a:solidFill>
                  <a:srgbClr val="00B050"/>
                </a:solidFill>
              </a:rPr>
              <a:t>आचारात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 err="1">
                <a:solidFill>
                  <a:srgbClr val="00B050"/>
                </a:solidFill>
              </a:rPr>
              <a:t>प्रगती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 err="1">
                <a:solidFill>
                  <a:srgbClr val="00B050"/>
                </a:solidFill>
              </a:rPr>
              <a:t>केलेल्या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 err="1">
                <a:solidFill>
                  <a:srgbClr val="00B050"/>
                </a:solidFill>
              </a:rPr>
              <a:t>समाजाला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 err="1">
                <a:solidFill>
                  <a:srgbClr val="00B050"/>
                </a:solidFill>
              </a:rPr>
              <a:t>येथे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 err="1">
                <a:solidFill>
                  <a:srgbClr val="00B050"/>
                </a:solidFill>
              </a:rPr>
              <a:t>आपले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 err="1">
                <a:solidFill>
                  <a:srgbClr val="00B050"/>
                </a:solidFill>
              </a:rPr>
              <a:t>राजकीय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>
                <a:solidFill>
                  <a:srgbClr val="00B050"/>
                </a:solidFill>
              </a:rPr>
              <a:t>व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 err="1">
                <a:solidFill>
                  <a:srgbClr val="00B050"/>
                </a:solidFill>
              </a:rPr>
              <a:t>सांस्कृतिक</a:t>
            </a:r>
            <a:r>
              <a:rPr altLang="en-US" dirty="0" lang="en-US">
                <a:solidFill>
                  <a:srgbClr val="00B050"/>
                </a:solidFill>
              </a:rPr>
              <a:t>, </a:t>
            </a:r>
            <a:r>
              <a:rPr altLang="en-US" dirty="0" lang="en-IN" err="1">
                <a:solidFill>
                  <a:srgbClr val="00B050"/>
                </a:solidFill>
              </a:rPr>
              <a:t>आर्थिक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 err="1">
                <a:solidFill>
                  <a:srgbClr val="00B050"/>
                </a:solidFill>
              </a:rPr>
              <a:t>वर्चस्व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 err="1">
                <a:solidFill>
                  <a:srgbClr val="00B050"/>
                </a:solidFill>
              </a:rPr>
              <a:t>प्रस्थापित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 err="1">
                <a:solidFill>
                  <a:srgbClr val="00B050"/>
                </a:solidFill>
              </a:rPr>
              <a:t>करणे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 err="1">
                <a:solidFill>
                  <a:srgbClr val="00B050"/>
                </a:solidFill>
              </a:rPr>
              <a:t>सहज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 err="1">
                <a:solidFill>
                  <a:srgbClr val="00B050"/>
                </a:solidFill>
              </a:rPr>
              <a:t>शक्य</a:t>
            </a:r>
            <a:r>
              <a:rPr altLang="en-US" dirty="0" lang="en-US">
                <a:solidFill>
                  <a:srgbClr val="00B050"/>
                </a:solidFill>
              </a:rPr>
              <a:t> </a:t>
            </a:r>
            <a:r>
              <a:rPr altLang="en-US" dirty="0" lang="en-IN" err="1">
                <a:solidFill>
                  <a:srgbClr val="00B050"/>
                </a:solidFill>
              </a:rPr>
              <a:t>झाले</a:t>
            </a:r>
            <a:r>
              <a:rPr altLang="en-US" dirty="0" lang="en-US">
                <a:solidFill>
                  <a:srgbClr val="00B050"/>
                </a:solidFill>
              </a:rPr>
              <a:t>. </a:t>
            </a:r>
            <a:endParaRPr dirty="0" lang="en-IN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lastClr="000000" val="windowText"/>
      </a:dk1>
      <a:lt1>
        <a:sysClr lastClr="FFFFFF" val="window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algn="tl" blurRad="130000" dir="2700000" dist="1016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r="2700000" dist="228600" rotWithShape="0" sy="90000">
              <a:srgbClr val="000000">
                <a:alpha val="25500"/>
              </a:srgbClr>
            </a:outerShdw>
          </a:effectLst>
        </a:effectStyle>
        <a:effectStyle>
          <a:effectLst>
            <a:outerShdw blurRad="190500" dir="2700000" dist="228600" rotWithShape="0" sy="9000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dir="tl" rig="soft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१९व्या शतकाच्या प्रारंभीची महाराष्ट्रतील सामाजिक  व आर्थिक परिस्थिती</dc:title>
  <dc:creator>Redmi Y2</dc:creator>
  <cp:lastModifiedBy>birajdar</cp:lastModifiedBy>
  <dcterms:created xsi:type="dcterms:W3CDTF">2015-05-10T13:30:45Z</dcterms:created>
  <dcterms:modified xsi:type="dcterms:W3CDTF">2019-12-16T10:09:28Z</dcterms:modified>
</cp:coreProperties>
</file>